
<file path=[Content_Types].xml><?xml version="1.0" encoding="utf-8"?>
<Types xmlns="http://schemas.openxmlformats.org/package/2006/content-types">
  <Default ContentType="image/jpeg" Extension="jpg"/>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15.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17.xml"/>
  <Override ContentType="application/vnd.openxmlformats-officedocument.presentationml.notesSlide+xml" PartName="/ppt/notesSlides/notesSlide19.xml"/>
  <Override ContentType="application/vnd.openxmlformats-officedocument.presentationml.notesSlide+xml" PartName="/ppt/notesSlides/notesSlide16.xml"/>
  <Override ContentType="application/vnd.openxmlformats-officedocument.presentationml.notesSlide+xml" PartName="/ppt/notesSlides/notesSlide8.xml"/>
  <Override ContentType="application/vnd.openxmlformats-officedocument.presentationml.notesSlide+xml" PartName="/ppt/notesSlides/notesSlide14.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2.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2.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19.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48" r:id="rId4"/>
    <p:sldMasterId id="2147483650" r:id="rId5"/>
  </p:sldMasterIdLst>
  <p:notesMasterIdLst>
    <p:notesMasterId r:id="rId6"/>
  </p:notesMasterIdLst>
  <p:sldIdLst>
    <p:sldId id="256" r:id="rId7"/>
    <p:sldId id="257" r:id="rId8"/>
    <p:sldId id="258" r:id="rId9"/>
    <p:sldId id="259" r:id="rId10"/>
    <p:sldId id="260" r:id="rId11"/>
    <p:sldId id="261" r:id="rId12"/>
    <p:sldId id="262" r:id="rId13"/>
    <p:sldId id="263" r:id="rId14"/>
    <p:sldId id="264" r:id="rId15"/>
    <p:sldId id="265" r:id="rId16"/>
    <p:sldId id="266" r:id="rId17"/>
    <p:sldId id="267" r:id="rId18"/>
    <p:sldId id="268" r:id="rId19"/>
    <p:sldId id="269" r:id="rId20"/>
    <p:sldId id="270" r:id="rId21"/>
    <p:sldId id="271" r:id="rId22"/>
    <p:sldId id="272" r:id="rId23"/>
    <p:sldId id="273" r:id="rId24"/>
    <p:sldId id="274" r:id="rId25"/>
  </p:sldIdLst>
  <p:sldSz cy="6858000" cx="9144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2160">
          <p15:clr>
            <a:srgbClr val="000000"/>
          </p15:clr>
        </p15:guide>
        <p15:guide id="2" pos="2880">
          <p15:clr>
            <a:srgbClr val="000000"/>
          </p15:clr>
        </p15:guide>
      </p15:sldGuideLst>
    </p:ext>
    <p:ext uri="GoogleSlidesCustomDataVersion2">
      <go:slidesCustomData xmlns:go="http://customooxmlschemas.google.com/" r:id="rId26" roundtripDataSignature="AMtx7mjtM4RtL2T36Nh9WHdai2718n7WWw=="/>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2160" orient="horz"/>
        <p:guide pos="2880"/>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slide" Target="slides/slide14.xml"/><Relationship Id="rId22" Type="http://schemas.openxmlformats.org/officeDocument/2006/relationships/slide" Target="slides/slide16.xml"/><Relationship Id="rId21" Type="http://schemas.openxmlformats.org/officeDocument/2006/relationships/slide" Target="slides/slide15.xml"/><Relationship Id="rId24" Type="http://schemas.openxmlformats.org/officeDocument/2006/relationships/slide" Target="slides/slide18.xml"/><Relationship Id="rId23" Type="http://schemas.openxmlformats.org/officeDocument/2006/relationships/slide" Target="slides/slide17.xml"/><Relationship Id="rId1" Type="http://schemas.openxmlformats.org/officeDocument/2006/relationships/theme" Target="theme/theme3.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3.xml"/><Relationship Id="rId26" Type="http://customschemas.google.com/relationships/presentationmetadata" Target="metadata"/><Relationship Id="rId25" Type="http://schemas.openxmlformats.org/officeDocument/2006/relationships/slide" Target="slides/slide19.xml"/><Relationship Id="rId5" Type="http://schemas.openxmlformats.org/officeDocument/2006/relationships/slideMaster" Target="slideMasters/slideMaster2.xml"/><Relationship Id="rId6" Type="http://schemas.openxmlformats.org/officeDocument/2006/relationships/notesMaster" Target="notesMasters/notesMaster1.xml"/><Relationship Id="rId7" Type="http://schemas.openxmlformats.org/officeDocument/2006/relationships/slide" Target="slides/slide1.xml"/><Relationship Id="rId8" Type="http://schemas.openxmlformats.org/officeDocument/2006/relationships/slide" Target="slides/slide2.xml"/><Relationship Id="rId11" Type="http://schemas.openxmlformats.org/officeDocument/2006/relationships/slide" Target="slides/slide5.xml"/><Relationship Id="rId10" Type="http://schemas.openxmlformats.org/officeDocument/2006/relationships/slide" Target="slides/slide4.xml"/><Relationship Id="rId13" Type="http://schemas.openxmlformats.org/officeDocument/2006/relationships/slide" Target="slides/slide7.xml"/><Relationship Id="rId12" Type="http://schemas.openxmlformats.org/officeDocument/2006/relationships/slide" Target="slides/slide6.xml"/><Relationship Id="rId15" Type="http://schemas.openxmlformats.org/officeDocument/2006/relationships/slide" Target="slides/slide9.xml"/><Relationship Id="rId14" Type="http://schemas.openxmlformats.org/officeDocument/2006/relationships/slide" Target="slides/slide8.xml"/><Relationship Id="rId17" Type="http://schemas.openxmlformats.org/officeDocument/2006/relationships/slide" Target="slides/slide11.xml"/><Relationship Id="rId16" Type="http://schemas.openxmlformats.org/officeDocument/2006/relationships/slide" Target="slides/slide10.xml"/><Relationship Id="rId19" Type="http://schemas.openxmlformats.org/officeDocument/2006/relationships/slide" Target="slides/slide13.xml"/><Relationship Id="rId18"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txBox="1"/>
          <p:nvPr>
            <p:ph idx="2" type="hdr"/>
          </p:nvPr>
        </p:nvSpPr>
        <p:spPr>
          <a:xfrm>
            <a:off x="0" y="0"/>
            <a:ext cx="2971800" cy="457200"/>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4" name="Google Shape;4;n"/>
          <p:cNvSpPr txBox="1"/>
          <p:nvPr>
            <p:ph idx="10" type="dt"/>
          </p:nvPr>
        </p:nvSpPr>
        <p:spPr>
          <a:xfrm>
            <a:off x="3884613" y="0"/>
            <a:ext cx="2971800" cy="457200"/>
          </a:xfrm>
          <a:prstGeom prst="rect">
            <a:avLst/>
          </a:prstGeom>
          <a:noFill/>
          <a:ln>
            <a:noFill/>
          </a:ln>
        </p:spPr>
        <p:txBody>
          <a:bodyPr anchorCtr="0" anchor="t" bIns="45700" lIns="91425" spcFirstLastPara="1" rIns="91425" wrap="square" tIns="45700">
            <a:noAutofit/>
          </a:bodyPr>
          <a:lstStyle>
            <a:lvl1pPr lvl="0" marR="0" rtl="0" algn="r">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5" name="Google Shape;5;n"/>
          <p:cNvSpPr/>
          <p:nvPr>
            <p:ph idx="3"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 name="Google Shape;6;n"/>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rmAutofit/>
          </a:bodyPr>
          <a:lstStyle>
            <a:lvl1pPr indent="-228600" lvl="0" marL="4572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indent="-228600" lvl="1" marL="9144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2pPr>
            <a:lvl3pPr indent="-228600" lvl="2" marL="13716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3pPr>
            <a:lvl4pPr indent="-228600" lvl="3" marL="18288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4pPr>
            <a:lvl5pPr indent="-228600" lvl="4" marL="22860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5pPr>
            <a:lvl6pPr indent="-228600" lvl="5" marL="27432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6pPr>
            <a:lvl7pPr indent="-228600" lvl="6" marL="32004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7pPr>
            <a:lvl8pPr indent="-228600" lvl="7" marL="36576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8pPr>
            <a:lvl9pPr indent="-228600" lvl="8" marL="41148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9pPr>
          </a:lstStyle>
          <a:p/>
        </p:txBody>
      </p:sp>
      <p:sp>
        <p:nvSpPr>
          <p:cNvPr id="7" name="Google Shape;7;n"/>
          <p:cNvSpPr txBox="1"/>
          <p:nvPr>
            <p:ph idx="11" type="ftr"/>
          </p:nvPr>
        </p:nvSpPr>
        <p:spPr>
          <a:xfrm>
            <a:off x="0" y="8685213"/>
            <a:ext cx="2971800" cy="457200"/>
          </a:xfrm>
          <a:prstGeom prst="rect">
            <a:avLst/>
          </a:prstGeom>
          <a:noFill/>
          <a:ln>
            <a:noFill/>
          </a:ln>
        </p:spPr>
        <p:txBody>
          <a:bodyPr anchorCtr="0" anchor="b" bIns="45700" lIns="91425" spcFirstLastPara="1" rIns="91425" wrap="square" tIns="45700">
            <a:noAutofit/>
          </a:bodyPr>
          <a:lstStyle>
            <a:lvl1pPr lvl="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8" name="Google Shape;8;n"/>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en-US" sz="1200" u="none" cap="none" strike="noStrike">
                <a:solidFill>
                  <a:schemeClr val="dk1"/>
                </a:solidFill>
                <a:latin typeface="Calibri"/>
                <a:ea typeface="Calibri"/>
                <a:cs typeface="Calibri"/>
                <a:sym typeface="Calibri"/>
              </a:rPr>
              <a:t>‹#›</a:t>
            </a:fld>
            <a:endParaRPr b="0" i="0" sz="1200" u="none" cap="none" strike="noStrike">
              <a:solidFill>
                <a:schemeClr val="dk1"/>
              </a:solidFill>
              <a:latin typeface="Calibri"/>
              <a:ea typeface="Calibri"/>
              <a:cs typeface="Calibri"/>
              <a:sym typeface="Calibri"/>
            </a:endParaRPr>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8" name="Shape 118"/>
        <p:cNvGrpSpPr/>
        <p:nvPr/>
      </p:nvGrpSpPr>
      <p:grpSpPr>
        <a:xfrm>
          <a:off x="0" y="0"/>
          <a:ext cx="0" cy="0"/>
          <a:chOff x="0" y="0"/>
          <a:chExt cx="0" cy="0"/>
        </a:xfrm>
      </p:grpSpPr>
      <p:sp>
        <p:nvSpPr>
          <p:cNvPr id="119" name="Google Shape;119;p1: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20" name="Google Shape;120;p1: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8" name="Shape 178"/>
        <p:cNvGrpSpPr/>
        <p:nvPr/>
      </p:nvGrpSpPr>
      <p:grpSpPr>
        <a:xfrm>
          <a:off x="0" y="0"/>
          <a:ext cx="0" cy="0"/>
          <a:chOff x="0" y="0"/>
          <a:chExt cx="0" cy="0"/>
        </a:xfrm>
      </p:grpSpPr>
      <p:sp>
        <p:nvSpPr>
          <p:cNvPr id="179" name="Google Shape;179;g35a93bd3b9f_0_28: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
        <p:nvSpPr>
          <p:cNvPr id="180" name="Google Shape;180;g35a93bd3b9f_0_28: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81" name="Google Shape;181;g35a93bd3b9f_0_28:notes"/>
          <p:cNvSpPr txBox="1"/>
          <p:nvPr>
            <p:ph idx="12" type="sldNum"/>
          </p:nvPr>
        </p:nvSpPr>
        <p:spPr>
          <a:xfrm>
            <a:off x="3884613" y="8685213"/>
            <a:ext cx="2971800" cy="457200"/>
          </a:xfrm>
          <a:prstGeom prst="rect">
            <a:avLst/>
          </a:prstGeom>
        </p:spPr>
        <p:txBody>
          <a:bodyPr anchorCtr="0" anchor="b" bIns="45700" lIns="91425" spcFirstLastPara="1" rIns="91425" wrap="square" tIns="45700">
            <a:noAutofit/>
          </a:bodyPr>
          <a:lstStyle/>
          <a:p>
            <a:pPr indent="0" lvl="0" marL="0" rtl="0" algn="r">
              <a:spcBef>
                <a:spcPts val="0"/>
              </a:spcBef>
              <a:spcAft>
                <a:spcPts val="0"/>
              </a:spcAft>
              <a:buClr>
                <a:srgbClr val="000000"/>
              </a:buClr>
              <a:buFont typeface="Arial"/>
              <a:buNone/>
            </a:pPr>
            <a:fld id="{00000000-1234-1234-1234-123412341234}" type="slidenum">
              <a:rPr lang="en-US"/>
              <a:t>‹#›</a:t>
            </a:fld>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5" name="Shape 185"/>
        <p:cNvGrpSpPr/>
        <p:nvPr/>
      </p:nvGrpSpPr>
      <p:grpSpPr>
        <a:xfrm>
          <a:off x="0" y="0"/>
          <a:ext cx="0" cy="0"/>
          <a:chOff x="0" y="0"/>
          <a:chExt cx="0" cy="0"/>
        </a:xfrm>
      </p:grpSpPr>
      <p:sp>
        <p:nvSpPr>
          <p:cNvPr id="186" name="Google Shape;186;g35a93bd3b9f_0_35: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
        <p:nvSpPr>
          <p:cNvPr id="187" name="Google Shape;187;g35a93bd3b9f_0_35: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88" name="Google Shape;188;g35a93bd3b9f_0_35:notes"/>
          <p:cNvSpPr txBox="1"/>
          <p:nvPr>
            <p:ph idx="12" type="sldNum"/>
          </p:nvPr>
        </p:nvSpPr>
        <p:spPr>
          <a:xfrm>
            <a:off x="3884613" y="8685213"/>
            <a:ext cx="2971800" cy="457200"/>
          </a:xfrm>
          <a:prstGeom prst="rect">
            <a:avLst/>
          </a:prstGeom>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2" name="Shape 192"/>
        <p:cNvGrpSpPr/>
        <p:nvPr/>
      </p:nvGrpSpPr>
      <p:grpSpPr>
        <a:xfrm>
          <a:off x="0" y="0"/>
          <a:ext cx="0" cy="0"/>
          <a:chOff x="0" y="0"/>
          <a:chExt cx="0" cy="0"/>
        </a:xfrm>
      </p:grpSpPr>
      <p:sp>
        <p:nvSpPr>
          <p:cNvPr id="193" name="Google Shape;193;g35a93bd3b9f_0_42: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
        <p:nvSpPr>
          <p:cNvPr id="194" name="Google Shape;194;g35a93bd3b9f_0_42: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95" name="Google Shape;195;g35a93bd3b9f_0_42:notes"/>
          <p:cNvSpPr txBox="1"/>
          <p:nvPr>
            <p:ph idx="12" type="sldNum"/>
          </p:nvPr>
        </p:nvSpPr>
        <p:spPr>
          <a:xfrm>
            <a:off x="3884613" y="8685213"/>
            <a:ext cx="2971800" cy="457200"/>
          </a:xfrm>
          <a:prstGeom prst="rect">
            <a:avLst/>
          </a:prstGeom>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9" name="Shape 199"/>
        <p:cNvGrpSpPr/>
        <p:nvPr/>
      </p:nvGrpSpPr>
      <p:grpSpPr>
        <a:xfrm>
          <a:off x="0" y="0"/>
          <a:ext cx="0" cy="0"/>
          <a:chOff x="0" y="0"/>
          <a:chExt cx="0" cy="0"/>
        </a:xfrm>
      </p:grpSpPr>
      <p:sp>
        <p:nvSpPr>
          <p:cNvPr id="200" name="Google Shape;200;p6: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01" name="Google Shape;201;p6: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5" name="Shape 205"/>
        <p:cNvGrpSpPr/>
        <p:nvPr/>
      </p:nvGrpSpPr>
      <p:grpSpPr>
        <a:xfrm>
          <a:off x="0" y="0"/>
          <a:ext cx="0" cy="0"/>
          <a:chOff x="0" y="0"/>
          <a:chExt cx="0" cy="0"/>
        </a:xfrm>
      </p:grpSpPr>
      <p:sp>
        <p:nvSpPr>
          <p:cNvPr id="206" name="Google Shape;206;g35a93bd3b9f_0_55: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
        <p:nvSpPr>
          <p:cNvPr id="207" name="Google Shape;207;g35a93bd3b9f_0_55: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08" name="Google Shape;208;g35a93bd3b9f_0_55:notes"/>
          <p:cNvSpPr txBox="1"/>
          <p:nvPr>
            <p:ph idx="12" type="sldNum"/>
          </p:nvPr>
        </p:nvSpPr>
        <p:spPr>
          <a:xfrm>
            <a:off x="3884613" y="8685213"/>
            <a:ext cx="2971800" cy="457200"/>
          </a:xfrm>
          <a:prstGeom prst="rect">
            <a:avLst/>
          </a:prstGeom>
        </p:spPr>
        <p:txBody>
          <a:bodyPr anchorCtr="0" anchor="b" bIns="45700" lIns="91425" spcFirstLastPara="1" rIns="91425" wrap="square" tIns="45700">
            <a:noAutofit/>
          </a:bodyPr>
          <a:lstStyle/>
          <a:p>
            <a:pPr indent="0" lvl="0" marL="0" rtl="0" algn="r">
              <a:spcBef>
                <a:spcPts val="0"/>
              </a:spcBef>
              <a:spcAft>
                <a:spcPts val="0"/>
              </a:spcAft>
              <a:buClr>
                <a:srgbClr val="000000"/>
              </a:buClr>
              <a:buFont typeface="Arial"/>
              <a:buNone/>
            </a:pPr>
            <a:fld id="{00000000-1234-1234-1234-123412341234}" type="slidenum">
              <a:rPr lang="en-US"/>
              <a:t>‹#›</a:t>
            </a:fld>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2" name="Shape 212"/>
        <p:cNvGrpSpPr/>
        <p:nvPr/>
      </p:nvGrpSpPr>
      <p:grpSpPr>
        <a:xfrm>
          <a:off x="0" y="0"/>
          <a:ext cx="0" cy="0"/>
          <a:chOff x="0" y="0"/>
          <a:chExt cx="0" cy="0"/>
        </a:xfrm>
      </p:grpSpPr>
      <p:sp>
        <p:nvSpPr>
          <p:cNvPr id="213" name="Google Shape;213;g35a93bd3b9f_0_62: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
        <p:nvSpPr>
          <p:cNvPr id="214" name="Google Shape;214;g35a93bd3b9f_0_62: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15" name="Google Shape;215;g35a93bd3b9f_0_62:notes"/>
          <p:cNvSpPr txBox="1"/>
          <p:nvPr>
            <p:ph idx="12" type="sldNum"/>
          </p:nvPr>
        </p:nvSpPr>
        <p:spPr>
          <a:xfrm>
            <a:off x="3884613" y="8685213"/>
            <a:ext cx="2971800" cy="457200"/>
          </a:xfrm>
          <a:prstGeom prst="rect">
            <a:avLst/>
          </a:prstGeom>
        </p:spPr>
        <p:txBody>
          <a:bodyPr anchorCtr="0" anchor="b" bIns="45700" lIns="91425" spcFirstLastPara="1" rIns="91425" wrap="square" tIns="45700">
            <a:noAutofit/>
          </a:bodyPr>
          <a:lstStyle/>
          <a:p>
            <a:pPr indent="0" lvl="0" marL="0" rtl="0" algn="r">
              <a:spcBef>
                <a:spcPts val="0"/>
              </a:spcBef>
              <a:spcAft>
                <a:spcPts val="0"/>
              </a:spcAft>
              <a:buClr>
                <a:srgbClr val="000000"/>
              </a:buClr>
              <a:buFont typeface="Arial"/>
              <a:buNone/>
            </a:pPr>
            <a:fld id="{00000000-1234-1234-1234-123412341234}" type="slidenum">
              <a:rPr lang="en-US"/>
              <a:t>‹#›</a:t>
            </a:fld>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9" name="Shape 219"/>
        <p:cNvGrpSpPr/>
        <p:nvPr/>
      </p:nvGrpSpPr>
      <p:grpSpPr>
        <a:xfrm>
          <a:off x="0" y="0"/>
          <a:ext cx="0" cy="0"/>
          <a:chOff x="0" y="0"/>
          <a:chExt cx="0" cy="0"/>
        </a:xfrm>
      </p:grpSpPr>
      <p:sp>
        <p:nvSpPr>
          <p:cNvPr id="220" name="Google Shape;220;p7: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21" name="Google Shape;221;p7: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rmAutofit/>
          </a:bodyPr>
          <a:lstStyle/>
          <a:p>
            <a:pPr indent="0" lvl="0" marL="0" rtl="0" algn="l">
              <a:spcBef>
                <a:spcPts val="0"/>
              </a:spcBef>
              <a:spcAft>
                <a:spcPts val="0"/>
              </a:spcAft>
              <a:buNone/>
            </a:pPr>
            <a:r>
              <a:t/>
            </a:r>
            <a:endParaRPr/>
          </a:p>
        </p:txBody>
      </p:sp>
      <p:sp>
        <p:nvSpPr>
          <p:cNvPr id="222" name="Google Shape;222;p7: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6" name="Shape 226"/>
        <p:cNvGrpSpPr/>
        <p:nvPr/>
      </p:nvGrpSpPr>
      <p:grpSpPr>
        <a:xfrm>
          <a:off x="0" y="0"/>
          <a:ext cx="0" cy="0"/>
          <a:chOff x="0" y="0"/>
          <a:chExt cx="0" cy="0"/>
        </a:xfrm>
      </p:grpSpPr>
      <p:sp>
        <p:nvSpPr>
          <p:cNvPr id="227" name="Google Shape;227;g35a93bd3b9f_0_75: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28" name="Google Shape;228;g35a93bd3b9f_0_75: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29" name="Google Shape;229;g35a93bd3b9f_0_75: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33" name="Shape 233"/>
        <p:cNvGrpSpPr/>
        <p:nvPr/>
      </p:nvGrpSpPr>
      <p:grpSpPr>
        <a:xfrm>
          <a:off x="0" y="0"/>
          <a:ext cx="0" cy="0"/>
          <a:chOff x="0" y="0"/>
          <a:chExt cx="0" cy="0"/>
        </a:xfrm>
      </p:grpSpPr>
      <p:sp>
        <p:nvSpPr>
          <p:cNvPr id="234" name="Google Shape;234;g35a93bd3b9f_0_82: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35" name="Google Shape;235;g35a93bd3b9f_0_82: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36" name="Google Shape;236;g35a93bd3b9f_0_82: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40" name="Shape 240"/>
        <p:cNvGrpSpPr/>
        <p:nvPr/>
      </p:nvGrpSpPr>
      <p:grpSpPr>
        <a:xfrm>
          <a:off x="0" y="0"/>
          <a:ext cx="0" cy="0"/>
          <a:chOff x="0" y="0"/>
          <a:chExt cx="0" cy="0"/>
        </a:xfrm>
      </p:grpSpPr>
      <p:sp>
        <p:nvSpPr>
          <p:cNvPr id="241" name="Google Shape;241;g35a93bd3b9f_0_88: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42" name="Google Shape;242;g35a93bd3b9f_0_88: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43" name="Google Shape;243;g35a93bd3b9f_0_88: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4" name="Shape 124"/>
        <p:cNvGrpSpPr/>
        <p:nvPr/>
      </p:nvGrpSpPr>
      <p:grpSpPr>
        <a:xfrm>
          <a:off x="0" y="0"/>
          <a:ext cx="0" cy="0"/>
          <a:chOff x="0" y="0"/>
          <a:chExt cx="0" cy="0"/>
        </a:xfrm>
      </p:grpSpPr>
      <p:sp>
        <p:nvSpPr>
          <p:cNvPr id="125" name="Google Shape;125;p2: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26" name="Google Shape;126;p2: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2" name="Shape 132"/>
        <p:cNvGrpSpPr/>
        <p:nvPr/>
      </p:nvGrpSpPr>
      <p:grpSpPr>
        <a:xfrm>
          <a:off x="0" y="0"/>
          <a:ext cx="0" cy="0"/>
          <a:chOff x="0" y="0"/>
          <a:chExt cx="0" cy="0"/>
        </a:xfrm>
      </p:grpSpPr>
      <p:sp>
        <p:nvSpPr>
          <p:cNvPr id="133" name="Google Shape;133;g35a93bd3b9f_0_0: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
        <p:nvSpPr>
          <p:cNvPr id="134" name="Google Shape;134;g35a93bd3b9f_0_0: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35" name="Google Shape;135;g35a93bd3b9f_0_0:notes"/>
          <p:cNvSpPr txBox="1"/>
          <p:nvPr>
            <p:ph idx="12" type="sldNum"/>
          </p:nvPr>
        </p:nvSpPr>
        <p:spPr>
          <a:xfrm>
            <a:off x="3884613" y="8685213"/>
            <a:ext cx="2971800" cy="457200"/>
          </a:xfrm>
          <a:prstGeom prst="rect">
            <a:avLst/>
          </a:prstGeom>
        </p:spPr>
        <p:txBody>
          <a:bodyPr anchorCtr="0" anchor="b" bIns="45700" lIns="91425" spcFirstLastPara="1" rIns="91425" wrap="square" tIns="45700">
            <a:noAutofit/>
          </a:bodyPr>
          <a:lstStyle/>
          <a:p>
            <a:pPr indent="0" lvl="0" marL="0" rtl="0" algn="r">
              <a:spcBef>
                <a:spcPts val="0"/>
              </a:spcBef>
              <a:spcAft>
                <a:spcPts val="0"/>
              </a:spcAft>
              <a:buClr>
                <a:srgbClr val="000000"/>
              </a:buClr>
              <a:buFont typeface="Arial"/>
              <a:buNone/>
            </a:pPr>
            <a:fld id="{00000000-1234-1234-1234-123412341234}" type="slidenum">
              <a:rPr lang="en-US"/>
              <a:t>‹#›</a:t>
            </a:fld>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9" name="Shape 139"/>
        <p:cNvGrpSpPr/>
        <p:nvPr/>
      </p:nvGrpSpPr>
      <p:grpSpPr>
        <a:xfrm>
          <a:off x="0" y="0"/>
          <a:ext cx="0" cy="0"/>
          <a:chOff x="0" y="0"/>
          <a:chExt cx="0" cy="0"/>
        </a:xfrm>
      </p:grpSpPr>
      <p:sp>
        <p:nvSpPr>
          <p:cNvPr id="140" name="Google Shape;140;p3: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41" name="Google Shape;141;p3: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5" name="Shape 145"/>
        <p:cNvGrpSpPr/>
        <p:nvPr/>
      </p:nvGrpSpPr>
      <p:grpSpPr>
        <a:xfrm>
          <a:off x="0" y="0"/>
          <a:ext cx="0" cy="0"/>
          <a:chOff x="0" y="0"/>
          <a:chExt cx="0" cy="0"/>
        </a:xfrm>
      </p:grpSpPr>
      <p:sp>
        <p:nvSpPr>
          <p:cNvPr id="146" name="Google Shape;146;p4: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47" name="Google Shape;147;p4: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1" name="Shape 151"/>
        <p:cNvGrpSpPr/>
        <p:nvPr/>
      </p:nvGrpSpPr>
      <p:grpSpPr>
        <a:xfrm>
          <a:off x="0" y="0"/>
          <a:ext cx="0" cy="0"/>
          <a:chOff x="0" y="0"/>
          <a:chExt cx="0" cy="0"/>
        </a:xfrm>
      </p:grpSpPr>
      <p:sp>
        <p:nvSpPr>
          <p:cNvPr id="152" name="Google Shape;152;g35a93bd3b9f_0_7: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
        <p:nvSpPr>
          <p:cNvPr id="153" name="Google Shape;153;g35a93bd3b9f_0_7: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54" name="Google Shape;154;g35a93bd3b9f_0_7:notes"/>
          <p:cNvSpPr txBox="1"/>
          <p:nvPr>
            <p:ph idx="12" type="sldNum"/>
          </p:nvPr>
        </p:nvSpPr>
        <p:spPr>
          <a:xfrm>
            <a:off x="3884613" y="8685213"/>
            <a:ext cx="2971800" cy="457200"/>
          </a:xfrm>
          <a:prstGeom prst="rect">
            <a:avLst/>
          </a:prstGeom>
        </p:spPr>
        <p:txBody>
          <a:bodyPr anchorCtr="0" anchor="b" bIns="45700" lIns="91425" spcFirstLastPara="1" rIns="91425" wrap="square" tIns="45700">
            <a:noAutofit/>
          </a:bodyPr>
          <a:lstStyle/>
          <a:p>
            <a:pPr indent="0" lvl="0" marL="0" rtl="0" algn="r">
              <a:spcBef>
                <a:spcPts val="0"/>
              </a:spcBef>
              <a:spcAft>
                <a:spcPts val="0"/>
              </a:spcAft>
              <a:buClr>
                <a:srgbClr val="000000"/>
              </a:buClr>
              <a:buFont typeface="Arial"/>
              <a:buNone/>
            </a:pPr>
            <a:fld id="{00000000-1234-1234-1234-123412341234}" type="slidenum">
              <a:rPr lang="en-US"/>
              <a:t>‹#›</a:t>
            </a:fld>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8" name="Shape 158"/>
        <p:cNvGrpSpPr/>
        <p:nvPr/>
      </p:nvGrpSpPr>
      <p:grpSpPr>
        <a:xfrm>
          <a:off x="0" y="0"/>
          <a:ext cx="0" cy="0"/>
          <a:chOff x="0" y="0"/>
          <a:chExt cx="0" cy="0"/>
        </a:xfrm>
      </p:grpSpPr>
      <p:sp>
        <p:nvSpPr>
          <p:cNvPr id="159" name="Google Shape;159;p5: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60" name="Google Shape;160;p5: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4" name="Shape 164"/>
        <p:cNvGrpSpPr/>
        <p:nvPr/>
      </p:nvGrpSpPr>
      <p:grpSpPr>
        <a:xfrm>
          <a:off x="0" y="0"/>
          <a:ext cx="0" cy="0"/>
          <a:chOff x="0" y="0"/>
          <a:chExt cx="0" cy="0"/>
        </a:xfrm>
      </p:grpSpPr>
      <p:sp>
        <p:nvSpPr>
          <p:cNvPr id="165" name="Google Shape;165;g35a93bd3b9f_0_14: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
        <p:nvSpPr>
          <p:cNvPr id="166" name="Google Shape;166;g35a93bd3b9f_0_14: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67" name="Google Shape;167;g35a93bd3b9f_0_14:notes"/>
          <p:cNvSpPr txBox="1"/>
          <p:nvPr>
            <p:ph idx="12" type="sldNum"/>
          </p:nvPr>
        </p:nvSpPr>
        <p:spPr>
          <a:xfrm>
            <a:off x="3884613" y="8685213"/>
            <a:ext cx="2971800" cy="457200"/>
          </a:xfrm>
          <a:prstGeom prst="rect">
            <a:avLst/>
          </a:prstGeom>
        </p:spPr>
        <p:txBody>
          <a:bodyPr anchorCtr="0" anchor="b" bIns="45700" lIns="91425" spcFirstLastPara="1" rIns="91425" wrap="square" tIns="45700">
            <a:noAutofit/>
          </a:bodyPr>
          <a:lstStyle/>
          <a:p>
            <a:pPr indent="0" lvl="0" marL="0" rtl="0" algn="r">
              <a:spcBef>
                <a:spcPts val="0"/>
              </a:spcBef>
              <a:spcAft>
                <a:spcPts val="0"/>
              </a:spcAft>
              <a:buClr>
                <a:srgbClr val="000000"/>
              </a:buClr>
              <a:buFont typeface="Arial"/>
              <a:buNone/>
            </a:pPr>
            <a:fld id="{00000000-1234-1234-1234-123412341234}" type="slidenum">
              <a:rPr lang="en-US"/>
              <a:t>‹#›</a:t>
            </a:fld>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1" name="Shape 171"/>
        <p:cNvGrpSpPr/>
        <p:nvPr/>
      </p:nvGrpSpPr>
      <p:grpSpPr>
        <a:xfrm>
          <a:off x="0" y="0"/>
          <a:ext cx="0" cy="0"/>
          <a:chOff x="0" y="0"/>
          <a:chExt cx="0" cy="0"/>
        </a:xfrm>
      </p:grpSpPr>
      <p:sp>
        <p:nvSpPr>
          <p:cNvPr id="172" name="Google Shape;172;g35a93bd3b9f_0_22: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
        <p:nvSpPr>
          <p:cNvPr id="173" name="Google Shape;173;g35a93bd3b9f_0_22: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74" name="Google Shape;174;g35a93bd3b9f_0_22:notes"/>
          <p:cNvSpPr txBox="1"/>
          <p:nvPr>
            <p:ph idx="12" type="sldNum"/>
          </p:nvPr>
        </p:nvSpPr>
        <p:spPr>
          <a:xfrm>
            <a:off x="3884613" y="8685213"/>
            <a:ext cx="2971800" cy="457200"/>
          </a:xfrm>
          <a:prstGeom prst="rect">
            <a:avLst/>
          </a:prstGeom>
        </p:spPr>
        <p:txBody>
          <a:bodyPr anchorCtr="0" anchor="b" bIns="45700" lIns="91425" spcFirstLastPara="1" rIns="91425" wrap="square" tIns="45700">
            <a:noAutofit/>
          </a:bodyPr>
          <a:lstStyle/>
          <a:p>
            <a:pPr indent="0" lvl="0" marL="0" rtl="0" algn="r">
              <a:spcBef>
                <a:spcPts val="0"/>
              </a:spcBef>
              <a:spcAft>
                <a:spcPts val="0"/>
              </a:spcAft>
              <a:buClr>
                <a:srgbClr val="000000"/>
              </a:buClr>
              <a:buFont typeface="Arial"/>
              <a:buNone/>
            </a:pPr>
            <a:fld id="{00000000-1234-1234-1234-123412341234}" type="slidenum">
              <a:rPr lang="en-US"/>
              <a:t>‹#›</a:t>
            </a:fld>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2.png"/></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1.png"/></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showMasterSp="0" type="title">
  <p:cSld name="TITLE">
    <p:bg>
      <p:bgPr>
        <a:solidFill>
          <a:schemeClr val="dk2"/>
        </a:solidFill>
      </p:bgPr>
    </p:bg>
    <p:spTree>
      <p:nvGrpSpPr>
        <p:cNvPr id="18" name="Shape 18"/>
        <p:cNvGrpSpPr/>
        <p:nvPr/>
      </p:nvGrpSpPr>
      <p:grpSpPr>
        <a:xfrm>
          <a:off x="0" y="0"/>
          <a:ext cx="0" cy="0"/>
          <a:chOff x="0" y="0"/>
          <a:chExt cx="0" cy="0"/>
        </a:xfrm>
      </p:grpSpPr>
      <p:sp>
        <p:nvSpPr>
          <p:cNvPr id="19" name="Google Shape;19;p11"/>
          <p:cNvSpPr/>
          <p:nvPr/>
        </p:nvSpPr>
        <p:spPr>
          <a:xfrm>
            <a:off x="0" y="5971032"/>
            <a:ext cx="9144000" cy="886968"/>
          </a:xfrm>
          <a:prstGeom prst="rect">
            <a:avLst/>
          </a:prstGeom>
          <a:solidFill>
            <a:srgbClr val="FFFFFF"/>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Twentieth Century"/>
              <a:ea typeface="Twentieth Century"/>
              <a:cs typeface="Twentieth Century"/>
              <a:sym typeface="Twentieth Century"/>
            </a:endParaRPr>
          </a:p>
        </p:txBody>
      </p:sp>
      <p:sp>
        <p:nvSpPr>
          <p:cNvPr id="20" name="Google Shape;20;p11"/>
          <p:cNvSpPr/>
          <p:nvPr/>
        </p:nvSpPr>
        <p:spPr>
          <a:xfrm>
            <a:off x="-9144" y="6053328"/>
            <a:ext cx="2249424" cy="713232"/>
          </a:xfrm>
          <a:prstGeom prst="rect">
            <a:avLst/>
          </a:prstGeom>
          <a:solidFill>
            <a:schemeClr val="accen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Twentieth Century"/>
              <a:ea typeface="Twentieth Century"/>
              <a:cs typeface="Twentieth Century"/>
              <a:sym typeface="Twentieth Century"/>
            </a:endParaRPr>
          </a:p>
        </p:txBody>
      </p:sp>
      <p:sp>
        <p:nvSpPr>
          <p:cNvPr id="21" name="Google Shape;21;p11"/>
          <p:cNvSpPr/>
          <p:nvPr/>
        </p:nvSpPr>
        <p:spPr>
          <a:xfrm>
            <a:off x="2359152" y="6044184"/>
            <a:ext cx="6784848" cy="713232"/>
          </a:xfrm>
          <a:prstGeom prst="rect">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Twentieth Century"/>
              <a:ea typeface="Twentieth Century"/>
              <a:cs typeface="Twentieth Century"/>
              <a:sym typeface="Twentieth Century"/>
            </a:endParaRPr>
          </a:p>
        </p:txBody>
      </p:sp>
      <p:sp>
        <p:nvSpPr>
          <p:cNvPr id="22" name="Google Shape;22;p11"/>
          <p:cNvSpPr txBox="1"/>
          <p:nvPr>
            <p:ph type="ctrTitle"/>
          </p:nvPr>
        </p:nvSpPr>
        <p:spPr>
          <a:xfrm>
            <a:off x="2362200" y="4038600"/>
            <a:ext cx="6477000" cy="1828800"/>
          </a:xfrm>
          <a:prstGeom prst="rect">
            <a:avLst/>
          </a:prstGeom>
          <a:noFill/>
          <a:ln>
            <a:noFill/>
          </a:ln>
        </p:spPr>
        <p:txBody>
          <a:bodyPr anchorCtr="0" anchor="b" bIns="45700" lIns="91425" spcFirstLastPara="1" rIns="91425" wrap="square" tIns="45700">
            <a:normAutofit/>
          </a:bodyPr>
          <a:lstStyle>
            <a:lvl1pPr lvl="0" algn="l">
              <a:spcBef>
                <a:spcPts val="0"/>
              </a:spcBef>
              <a:spcAft>
                <a:spcPts val="0"/>
              </a:spcAft>
              <a:buClr>
                <a:schemeClr val="lt2"/>
              </a:buClr>
              <a:buSzPts val="4400"/>
              <a:buFont typeface="Twentieth Century"/>
              <a:buNone/>
              <a:defRPr cap="none"/>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3" name="Google Shape;23;p11"/>
          <p:cNvSpPr txBox="1"/>
          <p:nvPr>
            <p:ph idx="1" type="subTitle"/>
          </p:nvPr>
        </p:nvSpPr>
        <p:spPr>
          <a:xfrm>
            <a:off x="2362200" y="6050037"/>
            <a:ext cx="6705600" cy="685800"/>
          </a:xfrm>
          <a:prstGeom prst="rect">
            <a:avLst/>
          </a:prstGeom>
          <a:noFill/>
          <a:ln>
            <a:noFill/>
          </a:ln>
        </p:spPr>
        <p:txBody>
          <a:bodyPr anchorCtr="0" anchor="ctr" bIns="45700" lIns="91425" spcFirstLastPara="1" rIns="91425" wrap="square" tIns="45700">
            <a:normAutofit/>
          </a:bodyPr>
          <a:lstStyle>
            <a:lvl1pPr lvl="0" algn="l">
              <a:spcBef>
                <a:spcPts val="700"/>
              </a:spcBef>
              <a:spcAft>
                <a:spcPts val="0"/>
              </a:spcAft>
              <a:buSzPts val="1560"/>
              <a:buNone/>
              <a:defRPr sz="2600">
                <a:solidFill>
                  <a:srgbClr val="FFFFFF"/>
                </a:solidFill>
              </a:defRPr>
            </a:lvl1pPr>
            <a:lvl2pPr lvl="1" algn="ctr">
              <a:spcBef>
                <a:spcPts val="550"/>
              </a:spcBef>
              <a:spcAft>
                <a:spcPts val="0"/>
              </a:spcAft>
              <a:buSzPts val="1260"/>
              <a:buNone/>
              <a:defRPr/>
            </a:lvl2pPr>
            <a:lvl3pPr lvl="2" algn="ctr">
              <a:spcBef>
                <a:spcPts val="500"/>
              </a:spcBef>
              <a:spcAft>
                <a:spcPts val="0"/>
              </a:spcAft>
              <a:buSzPts val="1350"/>
              <a:buNone/>
              <a:defRPr/>
            </a:lvl3pPr>
            <a:lvl4pPr lvl="3" algn="ctr">
              <a:spcBef>
                <a:spcPts val="400"/>
              </a:spcBef>
              <a:spcAft>
                <a:spcPts val="0"/>
              </a:spcAft>
              <a:buSzPts val="1350"/>
              <a:buNone/>
              <a:defRPr/>
            </a:lvl4pPr>
            <a:lvl5pPr lvl="4" algn="ctr">
              <a:spcBef>
                <a:spcPts val="400"/>
              </a:spcBef>
              <a:spcAft>
                <a:spcPts val="0"/>
              </a:spcAft>
              <a:buSzPts val="1170"/>
              <a:buNone/>
              <a:defRPr/>
            </a:lvl5pPr>
            <a:lvl6pPr lvl="5" algn="ctr">
              <a:spcBef>
                <a:spcPts val="360"/>
              </a:spcBef>
              <a:spcAft>
                <a:spcPts val="0"/>
              </a:spcAft>
              <a:buSzPts val="1800"/>
              <a:buNone/>
              <a:defRPr/>
            </a:lvl6pPr>
            <a:lvl7pPr lvl="6" algn="ctr">
              <a:spcBef>
                <a:spcPts val="360"/>
              </a:spcBef>
              <a:spcAft>
                <a:spcPts val="0"/>
              </a:spcAft>
              <a:buSzPts val="1800"/>
              <a:buNone/>
              <a:defRPr/>
            </a:lvl7pPr>
            <a:lvl8pPr lvl="7" algn="ctr">
              <a:spcBef>
                <a:spcPts val="360"/>
              </a:spcBef>
              <a:spcAft>
                <a:spcPts val="0"/>
              </a:spcAft>
              <a:buSzPts val="1800"/>
              <a:buNone/>
              <a:defRPr/>
            </a:lvl8pPr>
            <a:lvl9pPr lvl="8" algn="ctr">
              <a:spcBef>
                <a:spcPts val="360"/>
              </a:spcBef>
              <a:spcAft>
                <a:spcPts val="0"/>
              </a:spcAft>
              <a:buSzPts val="1800"/>
              <a:buNone/>
              <a:defRPr/>
            </a:lvl9pPr>
          </a:lstStyle>
          <a:p/>
        </p:txBody>
      </p:sp>
      <p:sp>
        <p:nvSpPr>
          <p:cNvPr id="24" name="Google Shape;24;p11"/>
          <p:cNvSpPr txBox="1"/>
          <p:nvPr>
            <p:ph idx="10" type="dt"/>
          </p:nvPr>
        </p:nvSpPr>
        <p:spPr>
          <a:xfrm>
            <a:off x="76200" y="6068699"/>
            <a:ext cx="2057400" cy="685800"/>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sz="2000">
                <a:solidFill>
                  <a:srgbClr val="FFFFFF"/>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5" name="Google Shape;25;p11"/>
          <p:cNvSpPr txBox="1"/>
          <p:nvPr>
            <p:ph idx="11" type="ftr"/>
          </p:nvPr>
        </p:nvSpPr>
        <p:spPr>
          <a:xfrm>
            <a:off x="2085393" y="236538"/>
            <a:ext cx="5867400" cy="365125"/>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solidFill>
                  <a:schemeClr val="lt2"/>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6" name="Google Shape;26;p11"/>
          <p:cNvSpPr txBox="1"/>
          <p:nvPr>
            <p:ph idx="12" type="sldNum"/>
          </p:nvPr>
        </p:nvSpPr>
        <p:spPr>
          <a:xfrm>
            <a:off x="8001000" y="228600"/>
            <a:ext cx="838200" cy="381000"/>
          </a:xfrm>
          <a:prstGeom prst="rect">
            <a:avLst/>
          </a:prstGeom>
          <a:noFill/>
          <a:ln>
            <a:noFill/>
          </a:ln>
        </p:spPr>
        <p:txBody>
          <a:bodyPr anchorCtr="0" anchor="ctr" bIns="45700" lIns="91425" spcFirstLastPara="1" rIns="91425" wrap="square" tIns="45700">
            <a:normAutofit/>
          </a:bodyPr>
          <a:lstStyle>
            <a:lvl1pPr indent="0" lvl="0" marL="0" algn="ctr">
              <a:spcBef>
                <a:spcPts val="0"/>
              </a:spcBef>
              <a:buNone/>
              <a:defRPr b="1" i="0" sz="1400" u="none" cap="none" strike="noStrike">
                <a:solidFill>
                  <a:schemeClr val="lt2"/>
                </a:solidFill>
                <a:latin typeface="Twentieth Century"/>
                <a:ea typeface="Twentieth Century"/>
                <a:cs typeface="Twentieth Century"/>
                <a:sym typeface="Twentieth Century"/>
              </a:defRPr>
            </a:lvl1pPr>
            <a:lvl2pPr indent="0" lvl="1" marL="0" algn="ctr">
              <a:spcBef>
                <a:spcPts val="0"/>
              </a:spcBef>
              <a:buNone/>
              <a:defRPr b="1" i="0" sz="1400" u="none" cap="none" strike="noStrike">
                <a:solidFill>
                  <a:schemeClr val="lt2"/>
                </a:solidFill>
                <a:latin typeface="Twentieth Century"/>
                <a:ea typeface="Twentieth Century"/>
                <a:cs typeface="Twentieth Century"/>
                <a:sym typeface="Twentieth Century"/>
              </a:defRPr>
            </a:lvl2pPr>
            <a:lvl3pPr indent="0" lvl="2" marL="0" algn="ctr">
              <a:spcBef>
                <a:spcPts val="0"/>
              </a:spcBef>
              <a:buNone/>
              <a:defRPr b="1" i="0" sz="1400" u="none" cap="none" strike="noStrike">
                <a:solidFill>
                  <a:schemeClr val="lt2"/>
                </a:solidFill>
                <a:latin typeface="Twentieth Century"/>
                <a:ea typeface="Twentieth Century"/>
                <a:cs typeface="Twentieth Century"/>
                <a:sym typeface="Twentieth Century"/>
              </a:defRPr>
            </a:lvl3pPr>
            <a:lvl4pPr indent="0" lvl="3" marL="0" algn="ctr">
              <a:spcBef>
                <a:spcPts val="0"/>
              </a:spcBef>
              <a:buNone/>
              <a:defRPr b="1" i="0" sz="1400" u="none" cap="none" strike="noStrike">
                <a:solidFill>
                  <a:schemeClr val="lt2"/>
                </a:solidFill>
                <a:latin typeface="Twentieth Century"/>
                <a:ea typeface="Twentieth Century"/>
                <a:cs typeface="Twentieth Century"/>
                <a:sym typeface="Twentieth Century"/>
              </a:defRPr>
            </a:lvl4pPr>
            <a:lvl5pPr indent="0" lvl="4" marL="0" algn="ctr">
              <a:spcBef>
                <a:spcPts val="0"/>
              </a:spcBef>
              <a:buNone/>
              <a:defRPr b="1" i="0" sz="1400" u="none" cap="none" strike="noStrike">
                <a:solidFill>
                  <a:schemeClr val="lt2"/>
                </a:solidFill>
                <a:latin typeface="Twentieth Century"/>
                <a:ea typeface="Twentieth Century"/>
                <a:cs typeface="Twentieth Century"/>
                <a:sym typeface="Twentieth Century"/>
              </a:defRPr>
            </a:lvl5pPr>
            <a:lvl6pPr indent="0" lvl="5" marL="0" algn="ctr">
              <a:spcBef>
                <a:spcPts val="0"/>
              </a:spcBef>
              <a:buNone/>
              <a:defRPr b="1" i="0" sz="1400" u="none" cap="none" strike="noStrike">
                <a:solidFill>
                  <a:schemeClr val="lt2"/>
                </a:solidFill>
                <a:latin typeface="Twentieth Century"/>
                <a:ea typeface="Twentieth Century"/>
                <a:cs typeface="Twentieth Century"/>
                <a:sym typeface="Twentieth Century"/>
              </a:defRPr>
            </a:lvl6pPr>
            <a:lvl7pPr indent="0" lvl="6" marL="0" algn="ctr">
              <a:spcBef>
                <a:spcPts val="0"/>
              </a:spcBef>
              <a:buNone/>
              <a:defRPr b="1" i="0" sz="1400" u="none" cap="none" strike="noStrike">
                <a:solidFill>
                  <a:schemeClr val="lt2"/>
                </a:solidFill>
                <a:latin typeface="Twentieth Century"/>
                <a:ea typeface="Twentieth Century"/>
                <a:cs typeface="Twentieth Century"/>
                <a:sym typeface="Twentieth Century"/>
              </a:defRPr>
            </a:lvl7pPr>
            <a:lvl8pPr indent="0" lvl="7" marL="0" algn="ctr">
              <a:spcBef>
                <a:spcPts val="0"/>
              </a:spcBef>
              <a:buNone/>
              <a:defRPr b="1" i="0" sz="1400" u="none" cap="none" strike="noStrike">
                <a:solidFill>
                  <a:schemeClr val="lt2"/>
                </a:solidFill>
                <a:latin typeface="Twentieth Century"/>
                <a:ea typeface="Twentieth Century"/>
                <a:cs typeface="Twentieth Century"/>
                <a:sym typeface="Twentieth Century"/>
              </a:defRPr>
            </a:lvl8pPr>
            <a:lvl9pPr indent="0" lvl="8" marL="0" algn="ctr">
              <a:spcBef>
                <a:spcPts val="0"/>
              </a:spcBef>
              <a:buNone/>
              <a:defRPr b="1" i="0" sz="1400" u="none" cap="none" strike="noStrike">
                <a:solidFill>
                  <a:schemeClr val="lt2"/>
                </a:solidFill>
                <a:latin typeface="Twentieth Century"/>
                <a:ea typeface="Twentieth Century"/>
                <a:cs typeface="Twentieth Century"/>
                <a:sym typeface="Twentieth Century"/>
              </a:defRPr>
            </a:lvl9pPr>
          </a:lstStyle>
          <a:p>
            <a:pPr indent="0" lvl="0" marL="0" rtl="0" algn="ct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with Caption" showMasterSp="0" type="picTx">
  <p:cSld name="PICTURE_WITH_CAPTION_TEXT">
    <p:bg>
      <p:bgPr>
        <a:blipFill rotWithShape="1">
          <a:blip r:embed="rId2">
            <a:alphaModFix/>
          </a:blip>
          <a:tile algn="tl" flip="none" tx="0" sx="100000" ty="0" sy="100000"/>
        </a:blipFill>
      </p:bgPr>
    </p:bg>
    <p:spTree>
      <p:nvGrpSpPr>
        <p:cNvPr id="92" name="Shape 92"/>
        <p:cNvGrpSpPr/>
        <p:nvPr/>
      </p:nvGrpSpPr>
      <p:grpSpPr>
        <a:xfrm>
          <a:off x="0" y="0"/>
          <a:ext cx="0" cy="0"/>
          <a:chOff x="0" y="0"/>
          <a:chExt cx="0" cy="0"/>
        </a:xfrm>
      </p:grpSpPr>
      <p:sp>
        <p:nvSpPr>
          <p:cNvPr id="93" name="Google Shape;93;p19"/>
          <p:cNvSpPr txBox="1"/>
          <p:nvPr>
            <p:ph idx="1" type="body"/>
          </p:nvPr>
        </p:nvSpPr>
        <p:spPr>
          <a:xfrm>
            <a:off x="1600200" y="5486400"/>
            <a:ext cx="7315200" cy="685800"/>
          </a:xfrm>
          <a:prstGeom prst="rect">
            <a:avLst/>
          </a:prstGeom>
          <a:noFill/>
          <a:ln>
            <a:noFill/>
          </a:ln>
        </p:spPr>
        <p:txBody>
          <a:bodyPr anchorCtr="0" anchor="t" bIns="45700" lIns="91425" spcFirstLastPara="1" rIns="91425" wrap="square" tIns="45700">
            <a:normAutofit/>
          </a:bodyPr>
          <a:lstStyle>
            <a:lvl1pPr indent="-228600" lvl="0" marL="457200" algn="l">
              <a:spcBef>
                <a:spcPts val="700"/>
              </a:spcBef>
              <a:spcAft>
                <a:spcPts val="0"/>
              </a:spcAft>
              <a:buSzPts val="1020"/>
              <a:buFont typeface="Twentieth Century"/>
              <a:buNone/>
              <a:defRPr sz="1700"/>
            </a:lvl1pPr>
            <a:lvl2pPr indent="-228600" lvl="1" marL="914400" algn="l">
              <a:spcBef>
                <a:spcPts val="550"/>
              </a:spcBef>
              <a:spcAft>
                <a:spcPts val="0"/>
              </a:spcAft>
              <a:buSzPts val="840"/>
              <a:buFont typeface="Twentieth Century"/>
              <a:buNone/>
              <a:defRPr sz="1200"/>
            </a:lvl2pPr>
            <a:lvl3pPr indent="-228600" lvl="2" marL="1371600" algn="l">
              <a:spcBef>
                <a:spcPts val="500"/>
              </a:spcBef>
              <a:spcAft>
                <a:spcPts val="0"/>
              </a:spcAft>
              <a:buSzPts val="750"/>
              <a:buFont typeface="Twentieth Century"/>
              <a:buNone/>
              <a:defRPr sz="1000"/>
            </a:lvl3pPr>
            <a:lvl4pPr indent="-228600" lvl="3" marL="1828800" algn="l">
              <a:spcBef>
                <a:spcPts val="400"/>
              </a:spcBef>
              <a:spcAft>
                <a:spcPts val="0"/>
              </a:spcAft>
              <a:buSzPts val="675"/>
              <a:buFont typeface="Twentieth Century"/>
              <a:buNone/>
              <a:defRPr sz="900"/>
            </a:lvl4pPr>
            <a:lvl5pPr indent="-228600" lvl="4" marL="2286000" algn="l">
              <a:spcBef>
                <a:spcPts val="400"/>
              </a:spcBef>
              <a:spcAft>
                <a:spcPts val="0"/>
              </a:spcAft>
              <a:buSzPts val="585"/>
              <a:buFont typeface="Twentieth Century"/>
              <a:buNone/>
              <a:defRPr sz="900"/>
            </a:lvl5pPr>
            <a:lvl6pPr indent="-342900" lvl="5" marL="2743200" algn="l">
              <a:spcBef>
                <a:spcPts val="360"/>
              </a:spcBef>
              <a:spcAft>
                <a:spcPts val="0"/>
              </a:spcAft>
              <a:buSzPts val="1800"/>
              <a:buChar char="▪"/>
              <a:defRPr/>
            </a:lvl6pPr>
            <a:lvl7pPr indent="-342900" lvl="6" marL="3200400" algn="l">
              <a:spcBef>
                <a:spcPts val="360"/>
              </a:spcBef>
              <a:spcAft>
                <a:spcPts val="0"/>
              </a:spcAft>
              <a:buSzPts val="1800"/>
              <a:buChar char="▪"/>
              <a:defRPr/>
            </a:lvl7pPr>
            <a:lvl8pPr indent="-342900" lvl="7" marL="3657600" algn="l">
              <a:spcBef>
                <a:spcPts val="360"/>
              </a:spcBef>
              <a:spcAft>
                <a:spcPts val="0"/>
              </a:spcAft>
              <a:buSzPts val="1800"/>
              <a:buChar char="▪"/>
              <a:defRPr/>
            </a:lvl8pPr>
            <a:lvl9pPr indent="-342900" lvl="8" marL="4114800" algn="l">
              <a:spcBef>
                <a:spcPts val="360"/>
              </a:spcBef>
              <a:spcAft>
                <a:spcPts val="0"/>
              </a:spcAft>
              <a:buSzPts val="1800"/>
              <a:buChar char="▪"/>
              <a:defRPr/>
            </a:lvl9pPr>
          </a:lstStyle>
          <a:p/>
        </p:txBody>
      </p:sp>
      <p:sp>
        <p:nvSpPr>
          <p:cNvPr id="94" name="Google Shape;94;p19"/>
          <p:cNvSpPr/>
          <p:nvPr/>
        </p:nvSpPr>
        <p:spPr>
          <a:xfrm>
            <a:off x="-9144" y="4572000"/>
            <a:ext cx="9144000" cy="886968"/>
          </a:xfrm>
          <a:prstGeom prst="rect">
            <a:avLst/>
          </a:prstGeom>
          <a:solidFill>
            <a:srgbClr val="FFFFFF"/>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Twentieth Century"/>
              <a:ea typeface="Twentieth Century"/>
              <a:cs typeface="Twentieth Century"/>
              <a:sym typeface="Twentieth Century"/>
            </a:endParaRPr>
          </a:p>
        </p:txBody>
      </p:sp>
      <p:sp>
        <p:nvSpPr>
          <p:cNvPr id="95" name="Google Shape;95;p19"/>
          <p:cNvSpPr/>
          <p:nvPr/>
        </p:nvSpPr>
        <p:spPr>
          <a:xfrm>
            <a:off x="-9144" y="4663440"/>
            <a:ext cx="1463040" cy="713232"/>
          </a:xfrm>
          <a:prstGeom prst="rect">
            <a:avLst/>
          </a:prstGeom>
          <a:solidFill>
            <a:schemeClr val="accen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Twentieth Century"/>
              <a:ea typeface="Twentieth Century"/>
              <a:cs typeface="Twentieth Century"/>
              <a:sym typeface="Twentieth Century"/>
            </a:endParaRPr>
          </a:p>
        </p:txBody>
      </p:sp>
      <p:sp>
        <p:nvSpPr>
          <p:cNvPr id="96" name="Google Shape;96;p19"/>
          <p:cNvSpPr/>
          <p:nvPr/>
        </p:nvSpPr>
        <p:spPr>
          <a:xfrm>
            <a:off x="1545336" y="4654296"/>
            <a:ext cx="7598664" cy="713232"/>
          </a:xfrm>
          <a:prstGeom prst="rect">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Twentieth Century"/>
              <a:ea typeface="Twentieth Century"/>
              <a:cs typeface="Twentieth Century"/>
              <a:sym typeface="Twentieth Century"/>
            </a:endParaRPr>
          </a:p>
        </p:txBody>
      </p:sp>
      <p:sp>
        <p:nvSpPr>
          <p:cNvPr id="97" name="Google Shape;97;p19"/>
          <p:cNvSpPr txBox="1"/>
          <p:nvPr>
            <p:ph type="title"/>
          </p:nvPr>
        </p:nvSpPr>
        <p:spPr>
          <a:xfrm>
            <a:off x="1600200" y="4648200"/>
            <a:ext cx="7315200" cy="685800"/>
          </a:xfrm>
          <a:prstGeom prst="rect">
            <a:avLst/>
          </a:prstGeom>
          <a:noFill/>
          <a:ln>
            <a:noFill/>
          </a:ln>
        </p:spPr>
        <p:txBody>
          <a:bodyPr anchorCtr="0" anchor="ctr" bIns="45700" lIns="91425" spcFirstLastPara="1" rIns="91425" wrap="square" tIns="45700">
            <a:normAutofit/>
          </a:bodyPr>
          <a:lstStyle>
            <a:lvl1pPr lvl="0" algn="l">
              <a:spcBef>
                <a:spcPts val="0"/>
              </a:spcBef>
              <a:spcAft>
                <a:spcPts val="0"/>
              </a:spcAft>
              <a:buClr>
                <a:srgbClr val="FFFFFF"/>
              </a:buClr>
              <a:buSzPts val="2800"/>
              <a:buFont typeface="Twentieth Century"/>
              <a:buNone/>
              <a:defRPr b="0" sz="2800">
                <a:solidFill>
                  <a:srgbClr val="FFFFFF"/>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98" name="Google Shape;98;p19"/>
          <p:cNvSpPr/>
          <p:nvPr/>
        </p:nvSpPr>
        <p:spPr>
          <a:xfrm>
            <a:off x="1447800" y="0"/>
            <a:ext cx="100584" cy="6867144"/>
          </a:xfrm>
          <a:prstGeom prst="rect">
            <a:avLst/>
          </a:prstGeom>
          <a:solidFill>
            <a:srgbClr val="FFFFFF"/>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Twentieth Century"/>
              <a:ea typeface="Twentieth Century"/>
              <a:cs typeface="Twentieth Century"/>
              <a:sym typeface="Twentieth Century"/>
            </a:endParaRPr>
          </a:p>
        </p:txBody>
      </p:sp>
      <p:sp>
        <p:nvSpPr>
          <p:cNvPr id="99" name="Google Shape;99;p19"/>
          <p:cNvSpPr txBox="1"/>
          <p:nvPr>
            <p:ph idx="10" type="dt"/>
          </p:nvPr>
        </p:nvSpPr>
        <p:spPr>
          <a:xfrm>
            <a:off x="6248400" y="6248400"/>
            <a:ext cx="26670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00" name="Google Shape;100;p19"/>
          <p:cNvSpPr txBox="1"/>
          <p:nvPr>
            <p:ph idx="12" type="sldNum"/>
          </p:nvPr>
        </p:nvSpPr>
        <p:spPr>
          <a:xfrm>
            <a:off x="0" y="4667249"/>
            <a:ext cx="1447800" cy="663578"/>
          </a:xfrm>
          <a:prstGeom prst="rect">
            <a:avLst/>
          </a:prstGeom>
          <a:noFill/>
          <a:ln>
            <a:noFill/>
          </a:ln>
        </p:spPr>
        <p:txBody>
          <a:bodyPr anchorCtr="0" anchor="ctr" bIns="45700" lIns="91425" spcFirstLastPara="1" rIns="91425" wrap="square" tIns="45700">
            <a:normAutofit/>
          </a:bodyPr>
          <a:lstStyle>
            <a:lvl1pPr indent="0" lvl="0" marL="0" algn="ctr">
              <a:spcBef>
                <a:spcPts val="0"/>
              </a:spcBef>
              <a:buNone/>
              <a:defRPr b="1" i="0" sz="2800" u="none" cap="none" strike="noStrike">
                <a:solidFill>
                  <a:srgbClr val="FFFFFF"/>
                </a:solidFill>
                <a:latin typeface="Twentieth Century"/>
                <a:ea typeface="Twentieth Century"/>
                <a:cs typeface="Twentieth Century"/>
                <a:sym typeface="Twentieth Century"/>
              </a:defRPr>
            </a:lvl1pPr>
            <a:lvl2pPr indent="0" lvl="1" marL="0" algn="ctr">
              <a:spcBef>
                <a:spcPts val="0"/>
              </a:spcBef>
              <a:buNone/>
              <a:defRPr b="1" i="0" sz="2800" u="none" cap="none" strike="noStrike">
                <a:solidFill>
                  <a:srgbClr val="FFFFFF"/>
                </a:solidFill>
                <a:latin typeface="Twentieth Century"/>
                <a:ea typeface="Twentieth Century"/>
                <a:cs typeface="Twentieth Century"/>
                <a:sym typeface="Twentieth Century"/>
              </a:defRPr>
            </a:lvl2pPr>
            <a:lvl3pPr indent="0" lvl="2" marL="0" algn="ctr">
              <a:spcBef>
                <a:spcPts val="0"/>
              </a:spcBef>
              <a:buNone/>
              <a:defRPr b="1" i="0" sz="2800" u="none" cap="none" strike="noStrike">
                <a:solidFill>
                  <a:srgbClr val="FFFFFF"/>
                </a:solidFill>
                <a:latin typeface="Twentieth Century"/>
                <a:ea typeface="Twentieth Century"/>
                <a:cs typeface="Twentieth Century"/>
                <a:sym typeface="Twentieth Century"/>
              </a:defRPr>
            </a:lvl3pPr>
            <a:lvl4pPr indent="0" lvl="3" marL="0" algn="ctr">
              <a:spcBef>
                <a:spcPts val="0"/>
              </a:spcBef>
              <a:buNone/>
              <a:defRPr b="1" i="0" sz="2800" u="none" cap="none" strike="noStrike">
                <a:solidFill>
                  <a:srgbClr val="FFFFFF"/>
                </a:solidFill>
                <a:latin typeface="Twentieth Century"/>
                <a:ea typeface="Twentieth Century"/>
                <a:cs typeface="Twentieth Century"/>
                <a:sym typeface="Twentieth Century"/>
              </a:defRPr>
            </a:lvl4pPr>
            <a:lvl5pPr indent="0" lvl="4" marL="0" algn="ctr">
              <a:spcBef>
                <a:spcPts val="0"/>
              </a:spcBef>
              <a:buNone/>
              <a:defRPr b="1" i="0" sz="2800" u="none" cap="none" strike="noStrike">
                <a:solidFill>
                  <a:srgbClr val="FFFFFF"/>
                </a:solidFill>
                <a:latin typeface="Twentieth Century"/>
                <a:ea typeface="Twentieth Century"/>
                <a:cs typeface="Twentieth Century"/>
                <a:sym typeface="Twentieth Century"/>
              </a:defRPr>
            </a:lvl5pPr>
            <a:lvl6pPr indent="0" lvl="5" marL="0" algn="ctr">
              <a:spcBef>
                <a:spcPts val="0"/>
              </a:spcBef>
              <a:buNone/>
              <a:defRPr b="1" i="0" sz="2800" u="none" cap="none" strike="noStrike">
                <a:solidFill>
                  <a:srgbClr val="FFFFFF"/>
                </a:solidFill>
                <a:latin typeface="Twentieth Century"/>
                <a:ea typeface="Twentieth Century"/>
                <a:cs typeface="Twentieth Century"/>
                <a:sym typeface="Twentieth Century"/>
              </a:defRPr>
            </a:lvl6pPr>
            <a:lvl7pPr indent="0" lvl="6" marL="0" algn="ctr">
              <a:spcBef>
                <a:spcPts val="0"/>
              </a:spcBef>
              <a:buNone/>
              <a:defRPr b="1" i="0" sz="2800" u="none" cap="none" strike="noStrike">
                <a:solidFill>
                  <a:srgbClr val="FFFFFF"/>
                </a:solidFill>
                <a:latin typeface="Twentieth Century"/>
                <a:ea typeface="Twentieth Century"/>
                <a:cs typeface="Twentieth Century"/>
                <a:sym typeface="Twentieth Century"/>
              </a:defRPr>
            </a:lvl7pPr>
            <a:lvl8pPr indent="0" lvl="7" marL="0" algn="ctr">
              <a:spcBef>
                <a:spcPts val="0"/>
              </a:spcBef>
              <a:buNone/>
              <a:defRPr b="1" i="0" sz="2800" u="none" cap="none" strike="noStrike">
                <a:solidFill>
                  <a:srgbClr val="FFFFFF"/>
                </a:solidFill>
                <a:latin typeface="Twentieth Century"/>
                <a:ea typeface="Twentieth Century"/>
                <a:cs typeface="Twentieth Century"/>
                <a:sym typeface="Twentieth Century"/>
              </a:defRPr>
            </a:lvl8pPr>
            <a:lvl9pPr indent="0" lvl="8" marL="0" algn="ctr">
              <a:spcBef>
                <a:spcPts val="0"/>
              </a:spcBef>
              <a:buNone/>
              <a:defRPr b="1" i="0" sz="2800" u="none" cap="none" strike="noStrike">
                <a:solidFill>
                  <a:srgbClr val="FFFFFF"/>
                </a:solidFill>
                <a:latin typeface="Twentieth Century"/>
                <a:ea typeface="Twentieth Century"/>
                <a:cs typeface="Twentieth Century"/>
                <a:sym typeface="Twentieth Century"/>
              </a:defRPr>
            </a:lvl9pPr>
          </a:lstStyle>
          <a:p>
            <a:pPr indent="0" lvl="0" marL="0" rtl="0" algn="ctr">
              <a:spcBef>
                <a:spcPts val="0"/>
              </a:spcBef>
              <a:spcAft>
                <a:spcPts val="0"/>
              </a:spcAft>
              <a:buNone/>
            </a:pPr>
            <a:fld id="{00000000-1234-1234-1234-123412341234}" type="slidenum">
              <a:rPr lang="en-US"/>
              <a:t>‹#›</a:t>
            </a:fld>
            <a:endParaRPr/>
          </a:p>
        </p:txBody>
      </p:sp>
      <p:sp>
        <p:nvSpPr>
          <p:cNvPr id="101" name="Google Shape;101;p19"/>
          <p:cNvSpPr txBox="1"/>
          <p:nvPr>
            <p:ph idx="11" type="ftr"/>
          </p:nvPr>
        </p:nvSpPr>
        <p:spPr>
          <a:xfrm>
            <a:off x="1600200" y="6248206"/>
            <a:ext cx="4572000" cy="365125"/>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02" name="Google Shape;102;p19"/>
          <p:cNvSpPr/>
          <p:nvPr>
            <p:ph idx="2" type="pic"/>
          </p:nvPr>
        </p:nvSpPr>
        <p:spPr>
          <a:xfrm>
            <a:off x="1560576" y="0"/>
            <a:ext cx="7583424" cy="4568952"/>
          </a:xfrm>
          <a:prstGeom prst="rect">
            <a:avLst/>
          </a:prstGeom>
          <a:solidFill>
            <a:srgbClr val="EED2CE"/>
          </a:solidFill>
          <a:ln>
            <a:noFill/>
          </a:ln>
        </p:spPr>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Vertical Text" type="vertTx">
  <p:cSld name="VERTICAL_TEXT">
    <p:spTree>
      <p:nvGrpSpPr>
        <p:cNvPr id="103" name="Shape 103"/>
        <p:cNvGrpSpPr/>
        <p:nvPr/>
      </p:nvGrpSpPr>
      <p:grpSpPr>
        <a:xfrm>
          <a:off x="0" y="0"/>
          <a:ext cx="0" cy="0"/>
          <a:chOff x="0" y="0"/>
          <a:chExt cx="0" cy="0"/>
        </a:xfrm>
      </p:grpSpPr>
      <p:sp>
        <p:nvSpPr>
          <p:cNvPr id="104" name="Google Shape;104;p20"/>
          <p:cNvSpPr txBox="1"/>
          <p:nvPr>
            <p:ph type="title"/>
          </p:nvPr>
        </p:nvSpPr>
        <p:spPr>
          <a:xfrm>
            <a:off x="609600" y="228600"/>
            <a:ext cx="8153400" cy="990600"/>
          </a:xfrm>
          <a:prstGeom prst="rect">
            <a:avLst/>
          </a:prstGeom>
          <a:noFill/>
          <a:ln>
            <a:noFill/>
          </a:ln>
        </p:spPr>
        <p:txBody>
          <a:bodyPr anchorCtr="0" anchor="ctr" bIns="45700" lIns="91425" spcFirstLastPara="1" rIns="91425" wrap="square" tIns="45700">
            <a:normAutofit/>
          </a:bodyPr>
          <a:lstStyle>
            <a:lvl1pPr lvl="0" algn="l">
              <a:spcBef>
                <a:spcPts val="0"/>
              </a:spcBef>
              <a:spcAft>
                <a:spcPts val="0"/>
              </a:spcAft>
              <a:buClr>
                <a:schemeClr val="dk2"/>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05" name="Google Shape;105;p20"/>
          <p:cNvSpPr txBox="1"/>
          <p:nvPr>
            <p:ph idx="1" type="body"/>
          </p:nvPr>
        </p:nvSpPr>
        <p:spPr>
          <a:xfrm rot="5400000">
            <a:off x="2426208" y="-213360"/>
            <a:ext cx="4526280" cy="8153400"/>
          </a:xfrm>
          <a:prstGeom prst="rect">
            <a:avLst/>
          </a:prstGeom>
          <a:noFill/>
          <a:ln>
            <a:noFill/>
          </a:ln>
        </p:spPr>
        <p:txBody>
          <a:bodyPr anchorCtr="0" anchor="t" bIns="45700" lIns="91425" spcFirstLastPara="1" rIns="91425" wrap="square" tIns="45700">
            <a:normAutofit/>
          </a:bodyPr>
          <a:lstStyle>
            <a:lvl1pPr indent="-297180" lvl="0" marL="457200" algn="l">
              <a:spcBef>
                <a:spcPts val="700"/>
              </a:spcBef>
              <a:spcAft>
                <a:spcPts val="0"/>
              </a:spcAft>
              <a:buSzPts val="1080"/>
              <a:buChar char="◻"/>
              <a:defRPr/>
            </a:lvl1pPr>
            <a:lvl2pPr indent="-308610" lvl="1" marL="914400" algn="l">
              <a:spcBef>
                <a:spcPts val="550"/>
              </a:spcBef>
              <a:spcAft>
                <a:spcPts val="0"/>
              </a:spcAft>
              <a:buSzPts val="1260"/>
              <a:buChar char="🞑"/>
              <a:defRPr/>
            </a:lvl2pPr>
            <a:lvl3pPr indent="-314325" lvl="2" marL="1371600" algn="l">
              <a:spcBef>
                <a:spcPts val="500"/>
              </a:spcBef>
              <a:spcAft>
                <a:spcPts val="0"/>
              </a:spcAft>
              <a:buSzPts val="1350"/>
              <a:buChar char="■"/>
              <a:defRPr/>
            </a:lvl3pPr>
            <a:lvl4pPr indent="-314325" lvl="3" marL="1828800" algn="l">
              <a:spcBef>
                <a:spcPts val="400"/>
              </a:spcBef>
              <a:spcAft>
                <a:spcPts val="0"/>
              </a:spcAft>
              <a:buSzPts val="1350"/>
              <a:buChar char="■"/>
              <a:defRPr/>
            </a:lvl4pPr>
            <a:lvl5pPr indent="-302895" lvl="4" marL="2286000" algn="l">
              <a:spcBef>
                <a:spcPts val="400"/>
              </a:spcBef>
              <a:spcAft>
                <a:spcPts val="0"/>
              </a:spcAft>
              <a:buSzPts val="1170"/>
              <a:buChar char="■"/>
              <a:defRPr/>
            </a:lvl5pPr>
            <a:lvl6pPr indent="-342900" lvl="5" marL="2743200" algn="l">
              <a:spcBef>
                <a:spcPts val="360"/>
              </a:spcBef>
              <a:spcAft>
                <a:spcPts val="0"/>
              </a:spcAft>
              <a:buSzPts val="1800"/>
              <a:buChar char="▪"/>
              <a:defRPr/>
            </a:lvl6pPr>
            <a:lvl7pPr indent="-342900" lvl="6" marL="3200400" algn="l">
              <a:spcBef>
                <a:spcPts val="360"/>
              </a:spcBef>
              <a:spcAft>
                <a:spcPts val="0"/>
              </a:spcAft>
              <a:buSzPts val="1800"/>
              <a:buChar char="▪"/>
              <a:defRPr/>
            </a:lvl7pPr>
            <a:lvl8pPr indent="-342900" lvl="7" marL="3657600" algn="l">
              <a:spcBef>
                <a:spcPts val="360"/>
              </a:spcBef>
              <a:spcAft>
                <a:spcPts val="0"/>
              </a:spcAft>
              <a:buSzPts val="1800"/>
              <a:buChar char="▪"/>
              <a:defRPr/>
            </a:lvl8pPr>
            <a:lvl9pPr indent="-342900" lvl="8" marL="4114800" algn="l">
              <a:spcBef>
                <a:spcPts val="360"/>
              </a:spcBef>
              <a:spcAft>
                <a:spcPts val="0"/>
              </a:spcAft>
              <a:buSzPts val="1800"/>
              <a:buChar char="▪"/>
              <a:defRPr/>
            </a:lvl9pPr>
          </a:lstStyle>
          <a:p/>
        </p:txBody>
      </p:sp>
      <p:sp>
        <p:nvSpPr>
          <p:cNvPr id="106" name="Google Shape;106;p20"/>
          <p:cNvSpPr txBox="1"/>
          <p:nvPr>
            <p:ph idx="10" type="dt"/>
          </p:nvPr>
        </p:nvSpPr>
        <p:spPr>
          <a:xfrm>
            <a:off x="6096000" y="6248400"/>
            <a:ext cx="26670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07" name="Google Shape;107;p20"/>
          <p:cNvSpPr txBox="1"/>
          <p:nvPr>
            <p:ph idx="11" type="ftr"/>
          </p:nvPr>
        </p:nvSpPr>
        <p:spPr>
          <a:xfrm>
            <a:off x="609600" y="6248206"/>
            <a:ext cx="5421083" cy="365125"/>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08" name="Google Shape;108;p20"/>
          <p:cNvSpPr txBox="1"/>
          <p:nvPr>
            <p:ph idx="12" type="sldNum"/>
          </p:nvPr>
        </p:nvSpPr>
        <p:spPr>
          <a:xfrm>
            <a:off x="0" y="1272222"/>
            <a:ext cx="533400" cy="244476"/>
          </a:xfrm>
          <a:prstGeom prst="rect">
            <a:avLst/>
          </a:prstGeom>
          <a:noFill/>
          <a:ln>
            <a:noFill/>
          </a:ln>
        </p:spPr>
        <p:txBody>
          <a:bodyPr anchorCtr="0" anchor="ctr" bIns="45700" lIns="91425" spcFirstLastPara="1" rIns="91425" wrap="square" tIns="45700">
            <a:normAutofit/>
          </a:bodyPr>
          <a:lstStyle>
            <a:lvl1pPr indent="0" lvl="0" marL="0" algn="ctr">
              <a:spcBef>
                <a:spcPts val="0"/>
              </a:spcBef>
              <a:buNone/>
              <a:defRPr/>
            </a:lvl1pPr>
            <a:lvl2pPr indent="0" lvl="1" marL="0" algn="ctr">
              <a:spcBef>
                <a:spcPts val="0"/>
              </a:spcBef>
              <a:buNone/>
              <a:defRPr/>
            </a:lvl2pPr>
            <a:lvl3pPr indent="0" lvl="2" marL="0" algn="ctr">
              <a:spcBef>
                <a:spcPts val="0"/>
              </a:spcBef>
              <a:buNone/>
              <a:defRPr/>
            </a:lvl3pPr>
            <a:lvl4pPr indent="0" lvl="3" marL="0" algn="ctr">
              <a:spcBef>
                <a:spcPts val="0"/>
              </a:spcBef>
              <a:buNone/>
              <a:defRPr/>
            </a:lvl4pPr>
            <a:lvl5pPr indent="0" lvl="4" marL="0" algn="ctr">
              <a:spcBef>
                <a:spcPts val="0"/>
              </a:spcBef>
              <a:buNone/>
              <a:defRPr/>
            </a:lvl5pPr>
            <a:lvl6pPr indent="0" lvl="5" marL="0" algn="ctr">
              <a:spcBef>
                <a:spcPts val="0"/>
              </a:spcBef>
              <a:buNone/>
              <a:defRPr/>
            </a:lvl6pPr>
            <a:lvl7pPr indent="0" lvl="6" marL="0" algn="ctr">
              <a:spcBef>
                <a:spcPts val="0"/>
              </a:spcBef>
              <a:buNone/>
              <a:defRPr/>
            </a:lvl7pPr>
            <a:lvl8pPr indent="0" lvl="7" marL="0" algn="ctr">
              <a:spcBef>
                <a:spcPts val="0"/>
              </a:spcBef>
              <a:buNone/>
              <a:defRPr/>
            </a:lvl8pPr>
            <a:lvl9pPr indent="0" lvl="8" marL="0" algn="ctr">
              <a:spcBef>
                <a:spcPts val="0"/>
              </a:spcBef>
              <a:buNone/>
              <a:defRPr/>
            </a:lvl9pPr>
          </a:lstStyle>
          <a:p>
            <a:pPr indent="0" lvl="0" marL="0" rtl="0" algn="ct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ertical Title and Text" showMasterSp="0" type="vertTitleAndTx">
  <p:cSld name="VERTICAL_TITLE_AND_VERTICAL_TEXT">
    <p:bg>
      <p:bgPr>
        <a:solidFill>
          <a:schemeClr val="lt1"/>
        </a:solidFill>
      </p:bgPr>
    </p:bg>
    <p:spTree>
      <p:nvGrpSpPr>
        <p:cNvPr id="109" name="Shape 109"/>
        <p:cNvGrpSpPr/>
        <p:nvPr/>
      </p:nvGrpSpPr>
      <p:grpSpPr>
        <a:xfrm>
          <a:off x="0" y="0"/>
          <a:ext cx="0" cy="0"/>
          <a:chOff x="0" y="0"/>
          <a:chExt cx="0" cy="0"/>
        </a:xfrm>
      </p:grpSpPr>
      <p:sp>
        <p:nvSpPr>
          <p:cNvPr id="110" name="Google Shape;110;p21"/>
          <p:cNvSpPr txBox="1"/>
          <p:nvPr>
            <p:ph type="title"/>
          </p:nvPr>
        </p:nvSpPr>
        <p:spPr>
          <a:xfrm rot="5400000">
            <a:off x="4823619" y="2339182"/>
            <a:ext cx="5516563" cy="2057400"/>
          </a:xfrm>
          <a:prstGeom prst="rect">
            <a:avLst/>
          </a:prstGeom>
          <a:noFill/>
          <a:ln>
            <a:noFill/>
          </a:ln>
        </p:spPr>
        <p:txBody>
          <a:bodyPr anchorCtr="0" anchor="ctr" bIns="45700" lIns="91425" spcFirstLastPara="1" rIns="91425" wrap="square" tIns="45700">
            <a:normAutofit/>
          </a:bodyPr>
          <a:lstStyle>
            <a:lvl1pPr lvl="0" algn="l">
              <a:spcBef>
                <a:spcPts val="0"/>
              </a:spcBef>
              <a:spcAft>
                <a:spcPts val="0"/>
              </a:spcAft>
              <a:buClr>
                <a:schemeClr val="dk2"/>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11" name="Google Shape;111;p21"/>
          <p:cNvSpPr txBox="1"/>
          <p:nvPr>
            <p:ph idx="1" type="body"/>
          </p:nvPr>
        </p:nvSpPr>
        <p:spPr>
          <a:xfrm rot="5400000">
            <a:off x="480218" y="586582"/>
            <a:ext cx="5516564" cy="5562600"/>
          </a:xfrm>
          <a:prstGeom prst="rect">
            <a:avLst/>
          </a:prstGeom>
          <a:noFill/>
          <a:ln>
            <a:noFill/>
          </a:ln>
        </p:spPr>
        <p:txBody>
          <a:bodyPr anchorCtr="0" anchor="t" bIns="45700" lIns="91425" spcFirstLastPara="1" rIns="91425" wrap="square" tIns="45700">
            <a:normAutofit/>
          </a:bodyPr>
          <a:lstStyle>
            <a:lvl1pPr indent="-297180" lvl="0" marL="457200" algn="l">
              <a:spcBef>
                <a:spcPts val="700"/>
              </a:spcBef>
              <a:spcAft>
                <a:spcPts val="0"/>
              </a:spcAft>
              <a:buSzPts val="1080"/>
              <a:buChar char="◻"/>
              <a:defRPr/>
            </a:lvl1pPr>
            <a:lvl2pPr indent="-308610" lvl="1" marL="914400" algn="l">
              <a:spcBef>
                <a:spcPts val="550"/>
              </a:spcBef>
              <a:spcAft>
                <a:spcPts val="0"/>
              </a:spcAft>
              <a:buSzPts val="1260"/>
              <a:buChar char="🞑"/>
              <a:defRPr/>
            </a:lvl2pPr>
            <a:lvl3pPr indent="-314325" lvl="2" marL="1371600" algn="l">
              <a:spcBef>
                <a:spcPts val="500"/>
              </a:spcBef>
              <a:spcAft>
                <a:spcPts val="0"/>
              </a:spcAft>
              <a:buSzPts val="1350"/>
              <a:buChar char="■"/>
              <a:defRPr/>
            </a:lvl3pPr>
            <a:lvl4pPr indent="-314325" lvl="3" marL="1828800" algn="l">
              <a:spcBef>
                <a:spcPts val="400"/>
              </a:spcBef>
              <a:spcAft>
                <a:spcPts val="0"/>
              </a:spcAft>
              <a:buSzPts val="1350"/>
              <a:buChar char="■"/>
              <a:defRPr/>
            </a:lvl4pPr>
            <a:lvl5pPr indent="-302895" lvl="4" marL="2286000" algn="l">
              <a:spcBef>
                <a:spcPts val="400"/>
              </a:spcBef>
              <a:spcAft>
                <a:spcPts val="0"/>
              </a:spcAft>
              <a:buSzPts val="1170"/>
              <a:buChar char="■"/>
              <a:defRPr/>
            </a:lvl5pPr>
            <a:lvl6pPr indent="-342900" lvl="5" marL="2743200" algn="l">
              <a:spcBef>
                <a:spcPts val="360"/>
              </a:spcBef>
              <a:spcAft>
                <a:spcPts val="0"/>
              </a:spcAft>
              <a:buSzPts val="1800"/>
              <a:buChar char="▪"/>
              <a:defRPr/>
            </a:lvl6pPr>
            <a:lvl7pPr indent="-342900" lvl="6" marL="3200400" algn="l">
              <a:spcBef>
                <a:spcPts val="360"/>
              </a:spcBef>
              <a:spcAft>
                <a:spcPts val="0"/>
              </a:spcAft>
              <a:buSzPts val="1800"/>
              <a:buChar char="▪"/>
              <a:defRPr/>
            </a:lvl7pPr>
            <a:lvl8pPr indent="-342900" lvl="7" marL="3657600" algn="l">
              <a:spcBef>
                <a:spcPts val="360"/>
              </a:spcBef>
              <a:spcAft>
                <a:spcPts val="0"/>
              </a:spcAft>
              <a:buSzPts val="1800"/>
              <a:buChar char="▪"/>
              <a:defRPr/>
            </a:lvl8pPr>
            <a:lvl9pPr indent="-342900" lvl="8" marL="4114800" algn="l">
              <a:spcBef>
                <a:spcPts val="360"/>
              </a:spcBef>
              <a:spcAft>
                <a:spcPts val="0"/>
              </a:spcAft>
              <a:buSzPts val="1800"/>
              <a:buChar char="▪"/>
              <a:defRPr/>
            </a:lvl9pPr>
          </a:lstStyle>
          <a:p/>
        </p:txBody>
      </p:sp>
      <p:sp>
        <p:nvSpPr>
          <p:cNvPr id="112" name="Google Shape;112;p21"/>
          <p:cNvSpPr txBox="1"/>
          <p:nvPr>
            <p:ph idx="10" type="dt"/>
          </p:nvPr>
        </p:nvSpPr>
        <p:spPr>
          <a:xfrm>
            <a:off x="6553200" y="6248402"/>
            <a:ext cx="22098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13" name="Google Shape;113;p21"/>
          <p:cNvSpPr txBox="1"/>
          <p:nvPr>
            <p:ph idx="11" type="ftr"/>
          </p:nvPr>
        </p:nvSpPr>
        <p:spPr>
          <a:xfrm>
            <a:off x="457201" y="6248207"/>
            <a:ext cx="5573483" cy="365125"/>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14" name="Google Shape;114;p21"/>
          <p:cNvSpPr/>
          <p:nvPr/>
        </p:nvSpPr>
        <p:spPr>
          <a:xfrm>
            <a:off x="6096318" y="0"/>
            <a:ext cx="320040" cy="6858000"/>
          </a:xfrm>
          <a:prstGeom prst="rect">
            <a:avLst/>
          </a:prstGeom>
          <a:solidFill>
            <a:srgbClr val="FFFFFF"/>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Twentieth Century"/>
              <a:ea typeface="Twentieth Century"/>
              <a:cs typeface="Twentieth Century"/>
              <a:sym typeface="Twentieth Century"/>
            </a:endParaRPr>
          </a:p>
        </p:txBody>
      </p:sp>
      <p:sp>
        <p:nvSpPr>
          <p:cNvPr id="115" name="Google Shape;115;p21"/>
          <p:cNvSpPr/>
          <p:nvPr/>
        </p:nvSpPr>
        <p:spPr>
          <a:xfrm>
            <a:off x="6142038" y="609600"/>
            <a:ext cx="228600" cy="6248400"/>
          </a:xfrm>
          <a:prstGeom prst="rect">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Twentieth Century"/>
              <a:ea typeface="Twentieth Century"/>
              <a:cs typeface="Twentieth Century"/>
              <a:sym typeface="Twentieth Century"/>
            </a:endParaRPr>
          </a:p>
        </p:txBody>
      </p:sp>
      <p:sp>
        <p:nvSpPr>
          <p:cNvPr id="116" name="Google Shape;116;p21"/>
          <p:cNvSpPr/>
          <p:nvPr/>
        </p:nvSpPr>
        <p:spPr>
          <a:xfrm>
            <a:off x="6142038" y="0"/>
            <a:ext cx="228600" cy="533400"/>
          </a:xfrm>
          <a:prstGeom prst="rect">
            <a:avLst/>
          </a:prstGeom>
          <a:solidFill>
            <a:schemeClr val="accen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Twentieth Century"/>
              <a:ea typeface="Twentieth Century"/>
              <a:cs typeface="Twentieth Century"/>
              <a:sym typeface="Twentieth Century"/>
            </a:endParaRPr>
          </a:p>
        </p:txBody>
      </p:sp>
      <p:sp>
        <p:nvSpPr>
          <p:cNvPr id="117" name="Google Shape;117;p21"/>
          <p:cNvSpPr txBox="1"/>
          <p:nvPr>
            <p:ph idx="12" type="sldNum"/>
          </p:nvPr>
        </p:nvSpPr>
        <p:spPr>
          <a:xfrm rot="5400000">
            <a:off x="5989638" y="144462"/>
            <a:ext cx="533400" cy="244476"/>
          </a:xfrm>
          <a:prstGeom prst="rect">
            <a:avLst/>
          </a:prstGeom>
          <a:noFill/>
          <a:ln>
            <a:noFill/>
          </a:ln>
        </p:spPr>
        <p:txBody>
          <a:bodyPr anchorCtr="0" anchor="ctr" bIns="45700" lIns="91425" spcFirstLastPara="1" rIns="91425" wrap="square" tIns="45700">
            <a:normAutofit/>
          </a:bodyPr>
          <a:lstStyle>
            <a:lvl1pPr indent="0" lvl="0" marL="0" algn="ctr">
              <a:spcBef>
                <a:spcPts val="0"/>
              </a:spcBef>
              <a:buNone/>
              <a:defRPr/>
            </a:lvl1pPr>
            <a:lvl2pPr indent="0" lvl="1" marL="0" algn="ctr">
              <a:spcBef>
                <a:spcPts val="0"/>
              </a:spcBef>
              <a:buNone/>
              <a:defRPr/>
            </a:lvl2pPr>
            <a:lvl3pPr indent="0" lvl="2" marL="0" algn="ctr">
              <a:spcBef>
                <a:spcPts val="0"/>
              </a:spcBef>
              <a:buNone/>
              <a:defRPr/>
            </a:lvl3pPr>
            <a:lvl4pPr indent="0" lvl="3" marL="0" algn="ctr">
              <a:spcBef>
                <a:spcPts val="0"/>
              </a:spcBef>
              <a:buNone/>
              <a:defRPr/>
            </a:lvl4pPr>
            <a:lvl5pPr indent="0" lvl="4" marL="0" algn="ctr">
              <a:spcBef>
                <a:spcPts val="0"/>
              </a:spcBef>
              <a:buNone/>
              <a:defRPr/>
            </a:lvl5pPr>
            <a:lvl6pPr indent="0" lvl="5" marL="0" algn="ctr">
              <a:spcBef>
                <a:spcPts val="0"/>
              </a:spcBef>
              <a:buNone/>
              <a:defRPr/>
            </a:lvl6pPr>
            <a:lvl7pPr indent="0" lvl="6" marL="0" algn="ctr">
              <a:spcBef>
                <a:spcPts val="0"/>
              </a:spcBef>
              <a:buNone/>
              <a:defRPr/>
            </a:lvl7pPr>
            <a:lvl8pPr indent="0" lvl="7" marL="0" algn="ctr">
              <a:spcBef>
                <a:spcPts val="0"/>
              </a:spcBef>
              <a:buNone/>
              <a:defRPr/>
            </a:lvl8pPr>
            <a:lvl9pPr indent="0" lvl="8" marL="0" algn="ctr">
              <a:spcBef>
                <a:spcPts val="0"/>
              </a:spcBef>
              <a:buNone/>
              <a:defRPr/>
            </a:lvl9pPr>
          </a:lstStyle>
          <a:p>
            <a:pPr indent="0" lvl="0" marL="0" rtl="0" algn="ct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36" name="Shape 36"/>
        <p:cNvGrpSpPr/>
        <p:nvPr/>
      </p:nvGrpSpPr>
      <p:grpSpPr>
        <a:xfrm>
          <a:off x="0" y="0"/>
          <a:ext cx="0" cy="0"/>
          <a:chOff x="0" y="0"/>
          <a:chExt cx="0" cy="0"/>
        </a:xfrm>
      </p:grpSpPr>
      <p:sp>
        <p:nvSpPr>
          <p:cNvPr id="37" name="Google Shape;37;p12"/>
          <p:cNvSpPr txBox="1"/>
          <p:nvPr>
            <p:ph type="title"/>
          </p:nvPr>
        </p:nvSpPr>
        <p:spPr>
          <a:xfrm>
            <a:off x="612648" y="228600"/>
            <a:ext cx="8153400" cy="990600"/>
          </a:xfrm>
          <a:prstGeom prst="rect">
            <a:avLst/>
          </a:prstGeom>
          <a:noFill/>
          <a:ln>
            <a:noFill/>
          </a:ln>
        </p:spPr>
        <p:txBody>
          <a:bodyPr anchorCtr="0" anchor="ctr" bIns="45700" lIns="91425" spcFirstLastPara="1" rIns="91425" wrap="square" tIns="45700">
            <a:normAutofit/>
          </a:bodyPr>
          <a:lstStyle>
            <a:lvl1pPr lvl="0" algn="l">
              <a:spcBef>
                <a:spcPts val="0"/>
              </a:spcBef>
              <a:spcAft>
                <a:spcPts val="0"/>
              </a:spcAft>
              <a:buClr>
                <a:schemeClr val="dk2"/>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8" name="Google Shape;38;p12"/>
          <p:cNvSpPr txBox="1"/>
          <p:nvPr>
            <p:ph idx="10" type="dt"/>
          </p:nvPr>
        </p:nvSpPr>
        <p:spPr>
          <a:xfrm>
            <a:off x="6096000" y="6248400"/>
            <a:ext cx="26670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9" name="Google Shape;39;p12"/>
          <p:cNvSpPr txBox="1"/>
          <p:nvPr>
            <p:ph idx="11" type="ftr"/>
          </p:nvPr>
        </p:nvSpPr>
        <p:spPr>
          <a:xfrm>
            <a:off x="609600" y="6248206"/>
            <a:ext cx="5421083" cy="365125"/>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0" name="Google Shape;40;p12"/>
          <p:cNvSpPr txBox="1"/>
          <p:nvPr>
            <p:ph idx="12" type="sldNum"/>
          </p:nvPr>
        </p:nvSpPr>
        <p:spPr>
          <a:xfrm>
            <a:off x="0" y="1272222"/>
            <a:ext cx="533400" cy="244476"/>
          </a:xfrm>
          <a:prstGeom prst="rect">
            <a:avLst/>
          </a:prstGeom>
          <a:noFill/>
          <a:ln>
            <a:noFill/>
          </a:ln>
        </p:spPr>
        <p:txBody>
          <a:bodyPr anchorCtr="0" anchor="ctr" bIns="45700" lIns="91425" spcFirstLastPara="1" rIns="91425" wrap="square" tIns="45700">
            <a:normAutofit/>
          </a:bodyPr>
          <a:lstStyle>
            <a:lvl1pPr indent="0" lvl="0" marL="0" algn="ctr">
              <a:spcBef>
                <a:spcPts val="0"/>
              </a:spcBef>
              <a:buNone/>
              <a:defRPr b="1" i="0" sz="1400" u="none" cap="none" strike="noStrike">
                <a:solidFill>
                  <a:srgbClr val="FFFFFF"/>
                </a:solidFill>
                <a:latin typeface="Twentieth Century"/>
                <a:ea typeface="Twentieth Century"/>
                <a:cs typeface="Twentieth Century"/>
                <a:sym typeface="Twentieth Century"/>
              </a:defRPr>
            </a:lvl1pPr>
            <a:lvl2pPr indent="0" lvl="1" marL="0" algn="ctr">
              <a:spcBef>
                <a:spcPts val="0"/>
              </a:spcBef>
              <a:buNone/>
              <a:defRPr b="1" i="0" sz="1400" u="none" cap="none" strike="noStrike">
                <a:solidFill>
                  <a:srgbClr val="FFFFFF"/>
                </a:solidFill>
                <a:latin typeface="Twentieth Century"/>
                <a:ea typeface="Twentieth Century"/>
                <a:cs typeface="Twentieth Century"/>
                <a:sym typeface="Twentieth Century"/>
              </a:defRPr>
            </a:lvl2pPr>
            <a:lvl3pPr indent="0" lvl="2" marL="0" algn="ctr">
              <a:spcBef>
                <a:spcPts val="0"/>
              </a:spcBef>
              <a:buNone/>
              <a:defRPr b="1" i="0" sz="1400" u="none" cap="none" strike="noStrike">
                <a:solidFill>
                  <a:srgbClr val="FFFFFF"/>
                </a:solidFill>
                <a:latin typeface="Twentieth Century"/>
                <a:ea typeface="Twentieth Century"/>
                <a:cs typeface="Twentieth Century"/>
                <a:sym typeface="Twentieth Century"/>
              </a:defRPr>
            </a:lvl3pPr>
            <a:lvl4pPr indent="0" lvl="3" marL="0" algn="ctr">
              <a:spcBef>
                <a:spcPts val="0"/>
              </a:spcBef>
              <a:buNone/>
              <a:defRPr b="1" i="0" sz="1400" u="none" cap="none" strike="noStrike">
                <a:solidFill>
                  <a:srgbClr val="FFFFFF"/>
                </a:solidFill>
                <a:latin typeface="Twentieth Century"/>
                <a:ea typeface="Twentieth Century"/>
                <a:cs typeface="Twentieth Century"/>
                <a:sym typeface="Twentieth Century"/>
              </a:defRPr>
            </a:lvl4pPr>
            <a:lvl5pPr indent="0" lvl="4" marL="0" algn="ctr">
              <a:spcBef>
                <a:spcPts val="0"/>
              </a:spcBef>
              <a:buNone/>
              <a:defRPr b="1" i="0" sz="1400" u="none" cap="none" strike="noStrike">
                <a:solidFill>
                  <a:srgbClr val="FFFFFF"/>
                </a:solidFill>
                <a:latin typeface="Twentieth Century"/>
                <a:ea typeface="Twentieth Century"/>
                <a:cs typeface="Twentieth Century"/>
                <a:sym typeface="Twentieth Century"/>
              </a:defRPr>
            </a:lvl5pPr>
            <a:lvl6pPr indent="0" lvl="5" marL="0" algn="ctr">
              <a:spcBef>
                <a:spcPts val="0"/>
              </a:spcBef>
              <a:buNone/>
              <a:defRPr b="1" i="0" sz="1400" u="none" cap="none" strike="noStrike">
                <a:solidFill>
                  <a:srgbClr val="FFFFFF"/>
                </a:solidFill>
                <a:latin typeface="Twentieth Century"/>
                <a:ea typeface="Twentieth Century"/>
                <a:cs typeface="Twentieth Century"/>
                <a:sym typeface="Twentieth Century"/>
              </a:defRPr>
            </a:lvl6pPr>
            <a:lvl7pPr indent="0" lvl="6" marL="0" algn="ctr">
              <a:spcBef>
                <a:spcPts val="0"/>
              </a:spcBef>
              <a:buNone/>
              <a:defRPr b="1" i="0" sz="1400" u="none" cap="none" strike="noStrike">
                <a:solidFill>
                  <a:srgbClr val="FFFFFF"/>
                </a:solidFill>
                <a:latin typeface="Twentieth Century"/>
                <a:ea typeface="Twentieth Century"/>
                <a:cs typeface="Twentieth Century"/>
                <a:sym typeface="Twentieth Century"/>
              </a:defRPr>
            </a:lvl7pPr>
            <a:lvl8pPr indent="0" lvl="7" marL="0" algn="ctr">
              <a:spcBef>
                <a:spcPts val="0"/>
              </a:spcBef>
              <a:buNone/>
              <a:defRPr b="1" i="0" sz="1400" u="none" cap="none" strike="noStrike">
                <a:solidFill>
                  <a:srgbClr val="FFFFFF"/>
                </a:solidFill>
                <a:latin typeface="Twentieth Century"/>
                <a:ea typeface="Twentieth Century"/>
                <a:cs typeface="Twentieth Century"/>
                <a:sym typeface="Twentieth Century"/>
              </a:defRPr>
            </a:lvl8pPr>
            <a:lvl9pPr indent="0" lvl="8" marL="0" algn="ctr">
              <a:spcBef>
                <a:spcPts val="0"/>
              </a:spcBef>
              <a:buNone/>
              <a:defRPr b="1" i="0" sz="1400" u="none" cap="none" strike="noStrike">
                <a:solidFill>
                  <a:srgbClr val="FFFFFF"/>
                </a:solidFill>
                <a:latin typeface="Twentieth Century"/>
                <a:ea typeface="Twentieth Century"/>
                <a:cs typeface="Twentieth Century"/>
                <a:sym typeface="Twentieth Century"/>
              </a:defRPr>
            </a:lvl9pPr>
          </a:lstStyle>
          <a:p>
            <a:pPr indent="0" lvl="0" marL="0" rtl="0" algn="ctr">
              <a:spcBef>
                <a:spcPts val="0"/>
              </a:spcBef>
              <a:spcAft>
                <a:spcPts val="0"/>
              </a:spcAft>
              <a:buNone/>
            </a:pPr>
            <a:fld id="{00000000-1234-1234-1234-123412341234}" type="slidenum">
              <a:rPr lang="en-US"/>
              <a:t>‹#›</a:t>
            </a:fld>
            <a:endParaRPr/>
          </a:p>
        </p:txBody>
      </p:sp>
      <p:sp>
        <p:nvSpPr>
          <p:cNvPr id="41" name="Google Shape;41;p12"/>
          <p:cNvSpPr txBox="1"/>
          <p:nvPr>
            <p:ph idx="1" type="body"/>
          </p:nvPr>
        </p:nvSpPr>
        <p:spPr>
          <a:xfrm>
            <a:off x="612648" y="1600200"/>
            <a:ext cx="8153400" cy="4495800"/>
          </a:xfrm>
          <a:prstGeom prst="rect">
            <a:avLst/>
          </a:prstGeom>
          <a:noFill/>
          <a:ln>
            <a:noFill/>
          </a:ln>
        </p:spPr>
        <p:txBody>
          <a:bodyPr anchorCtr="0" anchor="t" bIns="45700" lIns="91425" spcFirstLastPara="1" rIns="91425" wrap="square" tIns="45700">
            <a:normAutofit/>
          </a:bodyPr>
          <a:lstStyle>
            <a:lvl1pPr indent="-297180" lvl="0" marL="457200" algn="l">
              <a:spcBef>
                <a:spcPts val="700"/>
              </a:spcBef>
              <a:spcAft>
                <a:spcPts val="0"/>
              </a:spcAft>
              <a:buSzPts val="1080"/>
              <a:buChar char="◻"/>
              <a:defRPr/>
            </a:lvl1pPr>
            <a:lvl2pPr indent="-308610" lvl="1" marL="914400" algn="l">
              <a:spcBef>
                <a:spcPts val="550"/>
              </a:spcBef>
              <a:spcAft>
                <a:spcPts val="0"/>
              </a:spcAft>
              <a:buSzPts val="1260"/>
              <a:buChar char="🞑"/>
              <a:defRPr/>
            </a:lvl2pPr>
            <a:lvl3pPr indent="-314325" lvl="2" marL="1371600" algn="l">
              <a:spcBef>
                <a:spcPts val="500"/>
              </a:spcBef>
              <a:spcAft>
                <a:spcPts val="0"/>
              </a:spcAft>
              <a:buSzPts val="1350"/>
              <a:buChar char="■"/>
              <a:defRPr/>
            </a:lvl3pPr>
            <a:lvl4pPr indent="-314325" lvl="3" marL="1828800" algn="l">
              <a:spcBef>
                <a:spcPts val="400"/>
              </a:spcBef>
              <a:spcAft>
                <a:spcPts val="0"/>
              </a:spcAft>
              <a:buSzPts val="1350"/>
              <a:buChar char="■"/>
              <a:defRPr/>
            </a:lvl4pPr>
            <a:lvl5pPr indent="-302895" lvl="4" marL="2286000" algn="l">
              <a:spcBef>
                <a:spcPts val="400"/>
              </a:spcBef>
              <a:spcAft>
                <a:spcPts val="0"/>
              </a:spcAft>
              <a:buSzPts val="1170"/>
              <a:buChar char="■"/>
              <a:defRPr/>
            </a:lvl5pPr>
            <a:lvl6pPr indent="-342900" lvl="5" marL="2743200" algn="l">
              <a:spcBef>
                <a:spcPts val="360"/>
              </a:spcBef>
              <a:spcAft>
                <a:spcPts val="0"/>
              </a:spcAft>
              <a:buSzPts val="1800"/>
              <a:buChar char="▪"/>
              <a:defRPr/>
            </a:lvl6pPr>
            <a:lvl7pPr indent="-342900" lvl="6" marL="3200400" algn="l">
              <a:spcBef>
                <a:spcPts val="360"/>
              </a:spcBef>
              <a:spcAft>
                <a:spcPts val="0"/>
              </a:spcAft>
              <a:buSzPts val="1800"/>
              <a:buChar char="▪"/>
              <a:defRPr/>
            </a:lvl7pPr>
            <a:lvl8pPr indent="-342900" lvl="7" marL="3657600" algn="l">
              <a:spcBef>
                <a:spcPts val="360"/>
              </a:spcBef>
              <a:spcAft>
                <a:spcPts val="0"/>
              </a:spcAft>
              <a:buSzPts val="1800"/>
              <a:buChar char="▪"/>
              <a:defRPr/>
            </a:lvl8pPr>
            <a:lvl9pPr indent="-342900" lvl="8" marL="4114800" algn="l">
              <a:spcBef>
                <a:spcPts val="360"/>
              </a:spcBef>
              <a:spcAft>
                <a:spcPts val="0"/>
              </a:spcAft>
              <a:buSzPts val="1800"/>
              <a:buChar char="▪"/>
              <a:defRPr/>
            </a:lvl9pPr>
          </a:lstStyl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showMasterSp="0" type="title">
  <p:cSld name="TITLE">
    <p:bg>
      <p:bgPr>
        <a:solidFill>
          <a:schemeClr val="dk2"/>
        </a:solidFill>
      </p:bgPr>
    </p:bg>
    <p:spTree>
      <p:nvGrpSpPr>
        <p:cNvPr id="42" name="Shape 42"/>
        <p:cNvGrpSpPr/>
        <p:nvPr/>
      </p:nvGrpSpPr>
      <p:grpSpPr>
        <a:xfrm>
          <a:off x="0" y="0"/>
          <a:ext cx="0" cy="0"/>
          <a:chOff x="0" y="0"/>
          <a:chExt cx="0" cy="0"/>
        </a:xfrm>
      </p:grpSpPr>
      <p:sp>
        <p:nvSpPr>
          <p:cNvPr id="43" name="Google Shape;43;p10"/>
          <p:cNvSpPr/>
          <p:nvPr/>
        </p:nvSpPr>
        <p:spPr>
          <a:xfrm>
            <a:off x="0" y="5971032"/>
            <a:ext cx="9144000" cy="886968"/>
          </a:xfrm>
          <a:prstGeom prst="rect">
            <a:avLst/>
          </a:prstGeom>
          <a:solidFill>
            <a:srgbClr val="FFFFFF"/>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Twentieth Century"/>
              <a:ea typeface="Twentieth Century"/>
              <a:cs typeface="Twentieth Century"/>
              <a:sym typeface="Twentieth Century"/>
            </a:endParaRPr>
          </a:p>
        </p:txBody>
      </p:sp>
      <p:sp>
        <p:nvSpPr>
          <p:cNvPr id="44" name="Google Shape;44;p10"/>
          <p:cNvSpPr/>
          <p:nvPr/>
        </p:nvSpPr>
        <p:spPr>
          <a:xfrm>
            <a:off x="-9144" y="6053328"/>
            <a:ext cx="2249424" cy="713232"/>
          </a:xfrm>
          <a:prstGeom prst="rect">
            <a:avLst/>
          </a:prstGeom>
          <a:solidFill>
            <a:schemeClr val="accen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Twentieth Century"/>
              <a:ea typeface="Twentieth Century"/>
              <a:cs typeface="Twentieth Century"/>
              <a:sym typeface="Twentieth Century"/>
            </a:endParaRPr>
          </a:p>
        </p:txBody>
      </p:sp>
      <p:sp>
        <p:nvSpPr>
          <p:cNvPr id="45" name="Google Shape;45;p10"/>
          <p:cNvSpPr/>
          <p:nvPr/>
        </p:nvSpPr>
        <p:spPr>
          <a:xfrm>
            <a:off x="2359152" y="6044184"/>
            <a:ext cx="6784848" cy="713232"/>
          </a:xfrm>
          <a:prstGeom prst="rect">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Twentieth Century"/>
              <a:ea typeface="Twentieth Century"/>
              <a:cs typeface="Twentieth Century"/>
              <a:sym typeface="Twentieth Century"/>
            </a:endParaRPr>
          </a:p>
        </p:txBody>
      </p:sp>
      <p:sp>
        <p:nvSpPr>
          <p:cNvPr id="46" name="Google Shape;46;p10"/>
          <p:cNvSpPr txBox="1"/>
          <p:nvPr>
            <p:ph type="ctrTitle"/>
          </p:nvPr>
        </p:nvSpPr>
        <p:spPr>
          <a:xfrm>
            <a:off x="2362200" y="4038600"/>
            <a:ext cx="6477000" cy="1828800"/>
          </a:xfrm>
          <a:prstGeom prst="rect">
            <a:avLst/>
          </a:prstGeom>
          <a:noFill/>
          <a:ln>
            <a:noFill/>
          </a:ln>
        </p:spPr>
        <p:txBody>
          <a:bodyPr anchorCtr="0" anchor="b" bIns="45700" lIns="91425" spcFirstLastPara="1" rIns="91425" wrap="square" tIns="45700">
            <a:normAutofit/>
          </a:bodyPr>
          <a:lstStyle>
            <a:lvl1pPr lvl="0" algn="l">
              <a:spcBef>
                <a:spcPts val="0"/>
              </a:spcBef>
              <a:spcAft>
                <a:spcPts val="0"/>
              </a:spcAft>
              <a:buClr>
                <a:schemeClr val="lt2"/>
              </a:buClr>
              <a:buSzPts val="4400"/>
              <a:buFont typeface="Twentieth Century"/>
              <a:buNone/>
              <a:defRPr cap="none"/>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47" name="Google Shape;47;p10"/>
          <p:cNvSpPr txBox="1"/>
          <p:nvPr>
            <p:ph idx="1" type="subTitle"/>
          </p:nvPr>
        </p:nvSpPr>
        <p:spPr>
          <a:xfrm>
            <a:off x="2362200" y="6050037"/>
            <a:ext cx="6705600" cy="685800"/>
          </a:xfrm>
          <a:prstGeom prst="rect">
            <a:avLst/>
          </a:prstGeom>
          <a:noFill/>
          <a:ln>
            <a:noFill/>
          </a:ln>
        </p:spPr>
        <p:txBody>
          <a:bodyPr anchorCtr="0" anchor="ctr" bIns="45700" lIns="91425" spcFirstLastPara="1" rIns="91425" wrap="square" tIns="45700">
            <a:normAutofit/>
          </a:bodyPr>
          <a:lstStyle>
            <a:lvl1pPr lvl="0" algn="l">
              <a:spcBef>
                <a:spcPts val="700"/>
              </a:spcBef>
              <a:spcAft>
                <a:spcPts val="0"/>
              </a:spcAft>
              <a:buSzPts val="1560"/>
              <a:buNone/>
              <a:defRPr sz="2600">
                <a:solidFill>
                  <a:srgbClr val="FFFFFF"/>
                </a:solidFill>
              </a:defRPr>
            </a:lvl1pPr>
            <a:lvl2pPr lvl="1" algn="ctr">
              <a:spcBef>
                <a:spcPts val="550"/>
              </a:spcBef>
              <a:spcAft>
                <a:spcPts val="0"/>
              </a:spcAft>
              <a:buSzPts val="1260"/>
              <a:buNone/>
              <a:defRPr/>
            </a:lvl2pPr>
            <a:lvl3pPr lvl="2" algn="ctr">
              <a:spcBef>
                <a:spcPts val="500"/>
              </a:spcBef>
              <a:spcAft>
                <a:spcPts val="0"/>
              </a:spcAft>
              <a:buSzPts val="1350"/>
              <a:buNone/>
              <a:defRPr/>
            </a:lvl3pPr>
            <a:lvl4pPr lvl="3" algn="ctr">
              <a:spcBef>
                <a:spcPts val="400"/>
              </a:spcBef>
              <a:spcAft>
                <a:spcPts val="0"/>
              </a:spcAft>
              <a:buSzPts val="1350"/>
              <a:buNone/>
              <a:defRPr/>
            </a:lvl4pPr>
            <a:lvl5pPr lvl="4" algn="ctr">
              <a:spcBef>
                <a:spcPts val="400"/>
              </a:spcBef>
              <a:spcAft>
                <a:spcPts val="0"/>
              </a:spcAft>
              <a:buSzPts val="1170"/>
              <a:buNone/>
              <a:defRPr/>
            </a:lvl5pPr>
            <a:lvl6pPr lvl="5" algn="ctr">
              <a:spcBef>
                <a:spcPts val="360"/>
              </a:spcBef>
              <a:spcAft>
                <a:spcPts val="0"/>
              </a:spcAft>
              <a:buSzPts val="1800"/>
              <a:buNone/>
              <a:defRPr/>
            </a:lvl6pPr>
            <a:lvl7pPr lvl="6" algn="ctr">
              <a:spcBef>
                <a:spcPts val="360"/>
              </a:spcBef>
              <a:spcAft>
                <a:spcPts val="0"/>
              </a:spcAft>
              <a:buSzPts val="1800"/>
              <a:buNone/>
              <a:defRPr/>
            </a:lvl7pPr>
            <a:lvl8pPr lvl="7" algn="ctr">
              <a:spcBef>
                <a:spcPts val="360"/>
              </a:spcBef>
              <a:spcAft>
                <a:spcPts val="0"/>
              </a:spcAft>
              <a:buSzPts val="1800"/>
              <a:buNone/>
              <a:defRPr/>
            </a:lvl8pPr>
            <a:lvl9pPr lvl="8" algn="ctr">
              <a:spcBef>
                <a:spcPts val="360"/>
              </a:spcBef>
              <a:spcAft>
                <a:spcPts val="0"/>
              </a:spcAft>
              <a:buSzPts val="1800"/>
              <a:buNone/>
              <a:defRPr/>
            </a:lvl9pPr>
          </a:lstStyle>
          <a:p/>
        </p:txBody>
      </p:sp>
      <p:sp>
        <p:nvSpPr>
          <p:cNvPr id="48" name="Google Shape;48;p10"/>
          <p:cNvSpPr txBox="1"/>
          <p:nvPr>
            <p:ph idx="10" type="dt"/>
          </p:nvPr>
        </p:nvSpPr>
        <p:spPr>
          <a:xfrm>
            <a:off x="76200" y="6068699"/>
            <a:ext cx="2057400" cy="685800"/>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sz="2000">
                <a:solidFill>
                  <a:srgbClr val="FFFFFF"/>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9" name="Google Shape;49;p10"/>
          <p:cNvSpPr txBox="1"/>
          <p:nvPr>
            <p:ph idx="11" type="ftr"/>
          </p:nvPr>
        </p:nvSpPr>
        <p:spPr>
          <a:xfrm>
            <a:off x="2085393" y="236538"/>
            <a:ext cx="5867400" cy="365125"/>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solidFill>
                  <a:schemeClr val="lt2"/>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0" name="Google Shape;50;p10"/>
          <p:cNvSpPr txBox="1"/>
          <p:nvPr>
            <p:ph idx="12" type="sldNum"/>
          </p:nvPr>
        </p:nvSpPr>
        <p:spPr>
          <a:xfrm>
            <a:off x="8001000" y="228600"/>
            <a:ext cx="838200" cy="381000"/>
          </a:xfrm>
          <a:prstGeom prst="rect">
            <a:avLst/>
          </a:prstGeom>
          <a:noFill/>
          <a:ln>
            <a:noFill/>
          </a:ln>
        </p:spPr>
        <p:txBody>
          <a:bodyPr anchorCtr="0" anchor="ctr" bIns="45700" lIns="91425" spcFirstLastPara="1" rIns="91425" wrap="square" tIns="45700">
            <a:normAutofit/>
          </a:bodyPr>
          <a:lstStyle>
            <a:lvl1pPr indent="0" lvl="0" marL="0" algn="ctr">
              <a:spcBef>
                <a:spcPts val="0"/>
              </a:spcBef>
              <a:buNone/>
              <a:defRPr b="1" i="0" sz="1400" u="none" cap="none" strike="noStrike">
                <a:solidFill>
                  <a:schemeClr val="lt2"/>
                </a:solidFill>
                <a:latin typeface="Twentieth Century"/>
                <a:ea typeface="Twentieth Century"/>
                <a:cs typeface="Twentieth Century"/>
                <a:sym typeface="Twentieth Century"/>
              </a:defRPr>
            </a:lvl1pPr>
            <a:lvl2pPr indent="0" lvl="1" marL="0" algn="ctr">
              <a:spcBef>
                <a:spcPts val="0"/>
              </a:spcBef>
              <a:buNone/>
              <a:defRPr b="1" i="0" sz="1400" u="none" cap="none" strike="noStrike">
                <a:solidFill>
                  <a:schemeClr val="lt2"/>
                </a:solidFill>
                <a:latin typeface="Twentieth Century"/>
                <a:ea typeface="Twentieth Century"/>
                <a:cs typeface="Twentieth Century"/>
                <a:sym typeface="Twentieth Century"/>
              </a:defRPr>
            </a:lvl2pPr>
            <a:lvl3pPr indent="0" lvl="2" marL="0" algn="ctr">
              <a:spcBef>
                <a:spcPts val="0"/>
              </a:spcBef>
              <a:buNone/>
              <a:defRPr b="1" i="0" sz="1400" u="none" cap="none" strike="noStrike">
                <a:solidFill>
                  <a:schemeClr val="lt2"/>
                </a:solidFill>
                <a:latin typeface="Twentieth Century"/>
                <a:ea typeface="Twentieth Century"/>
                <a:cs typeface="Twentieth Century"/>
                <a:sym typeface="Twentieth Century"/>
              </a:defRPr>
            </a:lvl3pPr>
            <a:lvl4pPr indent="0" lvl="3" marL="0" algn="ctr">
              <a:spcBef>
                <a:spcPts val="0"/>
              </a:spcBef>
              <a:buNone/>
              <a:defRPr b="1" i="0" sz="1400" u="none" cap="none" strike="noStrike">
                <a:solidFill>
                  <a:schemeClr val="lt2"/>
                </a:solidFill>
                <a:latin typeface="Twentieth Century"/>
                <a:ea typeface="Twentieth Century"/>
                <a:cs typeface="Twentieth Century"/>
                <a:sym typeface="Twentieth Century"/>
              </a:defRPr>
            </a:lvl4pPr>
            <a:lvl5pPr indent="0" lvl="4" marL="0" algn="ctr">
              <a:spcBef>
                <a:spcPts val="0"/>
              </a:spcBef>
              <a:buNone/>
              <a:defRPr b="1" i="0" sz="1400" u="none" cap="none" strike="noStrike">
                <a:solidFill>
                  <a:schemeClr val="lt2"/>
                </a:solidFill>
                <a:latin typeface="Twentieth Century"/>
                <a:ea typeface="Twentieth Century"/>
                <a:cs typeface="Twentieth Century"/>
                <a:sym typeface="Twentieth Century"/>
              </a:defRPr>
            </a:lvl5pPr>
            <a:lvl6pPr indent="0" lvl="5" marL="0" algn="ctr">
              <a:spcBef>
                <a:spcPts val="0"/>
              </a:spcBef>
              <a:buNone/>
              <a:defRPr b="1" i="0" sz="1400" u="none" cap="none" strike="noStrike">
                <a:solidFill>
                  <a:schemeClr val="lt2"/>
                </a:solidFill>
                <a:latin typeface="Twentieth Century"/>
                <a:ea typeface="Twentieth Century"/>
                <a:cs typeface="Twentieth Century"/>
                <a:sym typeface="Twentieth Century"/>
              </a:defRPr>
            </a:lvl6pPr>
            <a:lvl7pPr indent="0" lvl="6" marL="0" algn="ctr">
              <a:spcBef>
                <a:spcPts val="0"/>
              </a:spcBef>
              <a:buNone/>
              <a:defRPr b="1" i="0" sz="1400" u="none" cap="none" strike="noStrike">
                <a:solidFill>
                  <a:schemeClr val="lt2"/>
                </a:solidFill>
                <a:latin typeface="Twentieth Century"/>
                <a:ea typeface="Twentieth Century"/>
                <a:cs typeface="Twentieth Century"/>
                <a:sym typeface="Twentieth Century"/>
              </a:defRPr>
            </a:lvl7pPr>
            <a:lvl8pPr indent="0" lvl="7" marL="0" algn="ctr">
              <a:spcBef>
                <a:spcPts val="0"/>
              </a:spcBef>
              <a:buNone/>
              <a:defRPr b="1" i="0" sz="1400" u="none" cap="none" strike="noStrike">
                <a:solidFill>
                  <a:schemeClr val="lt2"/>
                </a:solidFill>
                <a:latin typeface="Twentieth Century"/>
                <a:ea typeface="Twentieth Century"/>
                <a:cs typeface="Twentieth Century"/>
                <a:sym typeface="Twentieth Century"/>
              </a:defRPr>
            </a:lvl8pPr>
            <a:lvl9pPr indent="0" lvl="8" marL="0" algn="ctr">
              <a:spcBef>
                <a:spcPts val="0"/>
              </a:spcBef>
              <a:buNone/>
              <a:defRPr b="1" i="0" sz="1400" u="none" cap="none" strike="noStrike">
                <a:solidFill>
                  <a:schemeClr val="lt2"/>
                </a:solidFill>
                <a:latin typeface="Twentieth Century"/>
                <a:ea typeface="Twentieth Century"/>
                <a:cs typeface="Twentieth Century"/>
                <a:sym typeface="Twentieth Century"/>
              </a:defRPr>
            </a:lvl9pPr>
          </a:lstStyle>
          <a:p>
            <a:pPr indent="0" lvl="0" marL="0" rtl="0" algn="ct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showMasterSp="0" type="secHead">
  <p:cSld name="SECTION_HEADER">
    <p:bg>
      <p:bgPr>
        <a:blipFill rotWithShape="1">
          <a:blip r:embed="rId2">
            <a:alphaModFix/>
          </a:blip>
          <a:tile algn="tl" flip="none" tx="0" sx="100000" ty="0" sy="100000"/>
        </a:blipFill>
      </p:bgPr>
    </p:bg>
    <p:spTree>
      <p:nvGrpSpPr>
        <p:cNvPr id="51" name="Shape 51"/>
        <p:cNvGrpSpPr/>
        <p:nvPr/>
      </p:nvGrpSpPr>
      <p:grpSpPr>
        <a:xfrm>
          <a:off x="0" y="0"/>
          <a:ext cx="0" cy="0"/>
          <a:chOff x="0" y="0"/>
          <a:chExt cx="0" cy="0"/>
        </a:xfrm>
      </p:grpSpPr>
      <p:sp>
        <p:nvSpPr>
          <p:cNvPr id="52" name="Google Shape;52;p13"/>
          <p:cNvSpPr txBox="1"/>
          <p:nvPr>
            <p:ph idx="1" type="body"/>
          </p:nvPr>
        </p:nvSpPr>
        <p:spPr>
          <a:xfrm>
            <a:off x="1371600" y="2743200"/>
            <a:ext cx="7123113" cy="1673225"/>
          </a:xfrm>
          <a:prstGeom prst="rect">
            <a:avLst/>
          </a:prstGeom>
          <a:noFill/>
          <a:ln>
            <a:noFill/>
          </a:ln>
        </p:spPr>
        <p:txBody>
          <a:bodyPr anchorCtr="0" anchor="t" bIns="45700" lIns="91425" spcFirstLastPara="1" rIns="91425" wrap="square" tIns="45700">
            <a:normAutofit/>
          </a:bodyPr>
          <a:lstStyle>
            <a:lvl1pPr indent="-228600" lvl="0" marL="457200" algn="l">
              <a:spcBef>
                <a:spcPts val="700"/>
              </a:spcBef>
              <a:spcAft>
                <a:spcPts val="0"/>
              </a:spcAft>
              <a:buSzPts val="1680"/>
              <a:buNone/>
              <a:defRPr sz="2800">
                <a:solidFill>
                  <a:schemeClr val="dk2"/>
                </a:solidFill>
              </a:defRPr>
            </a:lvl1pPr>
            <a:lvl2pPr indent="-228600" lvl="1" marL="914400" algn="l">
              <a:spcBef>
                <a:spcPts val="550"/>
              </a:spcBef>
              <a:spcAft>
                <a:spcPts val="0"/>
              </a:spcAft>
              <a:buSzPts val="1260"/>
              <a:buNone/>
              <a:defRPr sz="1800">
                <a:solidFill>
                  <a:srgbClr val="888888"/>
                </a:solidFill>
              </a:defRPr>
            </a:lvl2pPr>
            <a:lvl3pPr indent="-228600" lvl="2" marL="1371600" algn="l">
              <a:spcBef>
                <a:spcPts val="500"/>
              </a:spcBef>
              <a:spcAft>
                <a:spcPts val="0"/>
              </a:spcAft>
              <a:buSzPts val="1200"/>
              <a:buNone/>
              <a:defRPr sz="1600">
                <a:solidFill>
                  <a:srgbClr val="888888"/>
                </a:solidFill>
              </a:defRPr>
            </a:lvl3pPr>
            <a:lvl4pPr indent="-228600" lvl="3" marL="1828800" algn="l">
              <a:spcBef>
                <a:spcPts val="400"/>
              </a:spcBef>
              <a:spcAft>
                <a:spcPts val="0"/>
              </a:spcAft>
              <a:buSzPts val="1050"/>
              <a:buNone/>
              <a:defRPr sz="1400">
                <a:solidFill>
                  <a:srgbClr val="888888"/>
                </a:solidFill>
              </a:defRPr>
            </a:lvl4pPr>
            <a:lvl5pPr indent="-228600" lvl="4" marL="2286000" algn="l">
              <a:spcBef>
                <a:spcPts val="400"/>
              </a:spcBef>
              <a:spcAft>
                <a:spcPts val="0"/>
              </a:spcAft>
              <a:buSzPts val="910"/>
              <a:buNone/>
              <a:defRPr sz="1400">
                <a:solidFill>
                  <a:srgbClr val="888888"/>
                </a:solidFill>
              </a:defRPr>
            </a:lvl5pPr>
            <a:lvl6pPr indent="-342900" lvl="5" marL="2743200" algn="l">
              <a:spcBef>
                <a:spcPts val="360"/>
              </a:spcBef>
              <a:spcAft>
                <a:spcPts val="0"/>
              </a:spcAft>
              <a:buSzPts val="1800"/>
              <a:buChar char="▪"/>
              <a:defRPr/>
            </a:lvl6pPr>
            <a:lvl7pPr indent="-342900" lvl="6" marL="3200400" algn="l">
              <a:spcBef>
                <a:spcPts val="360"/>
              </a:spcBef>
              <a:spcAft>
                <a:spcPts val="0"/>
              </a:spcAft>
              <a:buSzPts val="1800"/>
              <a:buChar char="▪"/>
              <a:defRPr/>
            </a:lvl7pPr>
            <a:lvl8pPr indent="-342900" lvl="7" marL="3657600" algn="l">
              <a:spcBef>
                <a:spcPts val="360"/>
              </a:spcBef>
              <a:spcAft>
                <a:spcPts val="0"/>
              </a:spcAft>
              <a:buSzPts val="1800"/>
              <a:buChar char="▪"/>
              <a:defRPr/>
            </a:lvl8pPr>
            <a:lvl9pPr indent="-342900" lvl="8" marL="4114800" algn="l">
              <a:spcBef>
                <a:spcPts val="360"/>
              </a:spcBef>
              <a:spcAft>
                <a:spcPts val="0"/>
              </a:spcAft>
              <a:buSzPts val="1800"/>
              <a:buChar char="▪"/>
              <a:defRPr/>
            </a:lvl9pPr>
          </a:lstStyle>
          <a:p/>
        </p:txBody>
      </p:sp>
      <p:sp>
        <p:nvSpPr>
          <p:cNvPr id="53" name="Google Shape;53;p13"/>
          <p:cNvSpPr/>
          <p:nvPr/>
        </p:nvSpPr>
        <p:spPr>
          <a:xfrm>
            <a:off x="0" y="1524000"/>
            <a:ext cx="9144000" cy="1143000"/>
          </a:xfrm>
          <a:prstGeom prst="rect">
            <a:avLst/>
          </a:prstGeom>
          <a:solidFill>
            <a:srgbClr val="FFFFFF"/>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Twentieth Century"/>
              <a:ea typeface="Twentieth Century"/>
              <a:cs typeface="Twentieth Century"/>
              <a:sym typeface="Twentieth Century"/>
            </a:endParaRPr>
          </a:p>
        </p:txBody>
      </p:sp>
      <p:sp>
        <p:nvSpPr>
          <p:cNvPr id="54" name="Google Shape;54;p13"/>
          <p:cNvSpPr/>
          <p:nvPr/>
        </p:nvSpPr>
        <p:spPr>
          <a:xfrm>
            <a:off x="0" y="1600200"/>
            <a:ext cx="1295400" cy="990600"/>
          </a:xfrm>
          <a:prstGeom prst="rect">
            <a:avLst/>
          </a:prstGeom>
          <a:solidFill>
            <a:schemeClr val="accen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Twentieth Century"/>
              <a:ea typeface="Twentieth Century"/>
              <a:cs typeface="Twentieth Century"/>
              <a:sym typeface="Twentieth Century"/>
            </a:endParaRPr>
          </a:p>
        </p:txBody>
      </p:sp>
      <p:sp>
        <p:nvSpPr>
          <p:cNvPr id="55" name="Google Shape;55;p13"/>
          <p:cNvSpPr/>
          <p:nvPr/>
        </p:nvSpPr>
        <p:spPr>
          <a:xfrm>
            <a:off x="1371600" y="1600200"/>
            <a:ext cx="7772400" cy="990600"/>
          </a:xfrm>
          <a:prstGeom prst="rect">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Twentieth Century"/>
              <a:ea typeface="Twentieth Century"/>
              <a:cs typeface="Twentieth Century"/>
              <a:sym typeface="Twentieth Century"/>
            </a:endParaRPr>
          </a:p>
        </p:txBody>
      </p:sp>
      <p:sp>
        <p:nvSpPr>
          <p:cNvPr id="56" name="Google Shape;56;p13"/>
          <p:cNvSpPr txBox="1"/>
          <p:nvPr>
            <p:ph type="title"/>
          </p:nvPr>
        </p:nvSpPr>
        <p:spPr>
          <a:xfrm>
            <a:off x="1371600" y="1600200"/>
            <a:ext cx="7620000" cy="990600"/>
          </a:xfrm>
          <a:prstGeom prst="rect">
            <a:avLst/>
          </a:prstGeom>
          <a:noFill/>
          <a:ln>
            <a:noFill/>
          </a:ln>
        </p:spPr>
        <p:txBody>
          <a:bodyPr anchorCtr="0" anchor="ctr" bIns="45700" lIns="91425" spcFirstLastPara="1" rIns="91425" wrap="square" tIns="45700">
            <a:normAutofit/>
          </a:bodyPr>
          <a:lstStyle>
            <a:lvl1pPr lvl="0" algn="l">
              <a:spcBef>
                <a:spcPts val="0"/>
              </a:spcBef>
              <a:spcAft>
                <a:spcPts val="0"/>
              </a:spcAft>
              <a:buClr>
                <a:srgbClr val="FFFFFF"/>
              </a:buClr>
              <a:buSzPts val="4400"/>
              <a:buFont typeface="Twentieth Century"/>
              <a:buNone/>
              <a:defRPr b="0" sz="4400" cap="none">
                <a:solidFill>
                  <a:srgbClr val="FFFFFF"/>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57" name="Google Shape;57;p13"/>
          <p:cNvSpPr txBox="1"/>
          <p:nvPr>
            <p:ph idx="10" type="dt"/>
          </p:nvPr>
        </p:nvSpPr>
        <p:spPr>
          <a:xfrm>
            <a:off x="6096000" y="6248400"/>
            <a:ext cx="26670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8" name="Google Shape;58;p13"/>
          <p:cNvSpPr txBox="1"/>
          <p:nvPr>
            <p:ph idx="12" type="sldNum"/>
          </p:nvPr>
        </p:nvSpPr>
        <p:spPr>
          <a:xfrm>
            <a:off x="0" y="1752600"/>
            <a:ext cx="1295400" cy="701676"/>
          </a:xfrm>
          <a:prstGeom prst="rect">
            <a:avLst/>
          </a:prstGeom>
          <a:noFill/>
          <a:ln>
            <a:noFill/>
          </a:ln>
        </p:spPr>
        <p:txBody>
          <a:bodyPr anchorCtr="0" anchor="ctr" bIns="45700" lIns="91425" spcFirstLastPara="1" rIns="91425" wrap="square" tIns="45700">
            <a:noAutofit/>
          </a:bodyPr>
          <a:lstStyle>
            <a:lvl1pPr indent="0" lvl="0" marL="0" algn="ctr">
              <a:spcBef>
                <a:spcPts val="0"/>
              </a:spcBef>
              <a:buNone/>
              <a:defRPr b="1" i="0" sz="2400" u="none" cap="none" strike="noStrike">
                <a:solidFill>
                  <a:srgbClr val="FFFFFF"/>
                </a:solidFill>
                <a:latin typeface="Twentieth Century"/>
                <a:ea typeface="Twentieth Century"/>
                <a:cs typeface="Twentieth Century"/>
                <a:sym typeface="Twentieth Century"/>
              </a:defRPr>
            </a:lvl1pPr>
            <a:lvl2pPr indent="0" lvl="1" marL="0" algn="ctr">
              <a:spcBef>
                <a:spcPts val="0"/>
              </a:spcBef>
              <a:buNone/>
              <a:defRPr b="1" i="0" sz="2400" u="none" cap="none" strike="noStrike">
                <a:solidFill>
                  <a:srgbClr val="FFFFFF"/>
                </a:solidFill>
                <a:latin typeface="Twentieth Century"/>
                <a:ea typeface="Twentieth Century"/>
                <a:cs typeface="Twentieth Century"/>
                <a:sym typeface="Twentieth Century"/>
              </a:defRPr>
            </a:lvl2pPr>
            <a:lvl3pPr indent="0" lvl="2" marL="0" algn="ctr">
              <a:spcBef>
                <a:spcPts val="0"/>
              </a:spcBef>
              <a:buNone/>
              <a:defRPr b="1" i="0" sz="2400" u="none" cap="none" strike="noStrike">
                <a:solidFill>
                  <a:srgbClr val="FFFFFF"/>
                </a:solidFill>
                <a:latin typeface="Twentieth Century"/>
                <a:ea typeface="Twentieth Century"/>
                <a:cs typeface="Twentieth Century"/>
                <a:sym typeface="Twentieth Century"/>
              </a:defRPr>
            </a:lvl3pPr>
            <a:lvl4pPr indent="0" lvl="3" marL="0" algn="ctr">
              <a:spcBef>
                <a:spcPts val="0"/>
              </a:spcBef>
              <a:buNone/>
              <a:defRPr b="1" i="0" sz="2400" u="none" cap="none" strike="noStrike">
                <a:solidFill>
                  <a:srgbClr val="FFFFFF"/>
                </a:solidFill>
                <a:latin typeface="Twentieth Century"/>
                <a:ea typeface="Twentieth Century"/>
                <a:cs typeface="Twentieth Century"/>
                <a:sym typeface="Twentieth Century"/>
              </a:defRPr>
            </a:lvl4pPr>
            <a:lvl5pPr indent="0" lvl="4" marL="0" algn="ctr">
              <a:spcBef>
                <a:spcPts val="0"/>
              </a:spcBef>
              <a:buNone/>
              <a:defRPr b="1" i="0" sz="2400" u="none" cap="none" strike="noStrike">
                <a:solidFill>
                  <a:srgbClr val="FFFFFF"/>
                </a:solidFill>
                <a:latin typeface="Twentieth Century"/>
                <a:ea typeface="Twentieth Century"/>
                <a:cs typeface="Twentieth Century"/>
                <a:sym typeface="Twentieth Century"/>
              </a:defRPr>
            </a:lvl5pPr>
            <a:lvl6pPr indent="0" lvl="5" marL="0" algn="ctr">
              <a:spcBef>
                <a:spcPts val="0"/>
              </a:spcBef>
              <a:buNone/>
              <a:defRPr b="1" i="0" sz="2400" u="none" cap="none" strike="noStrike">
                <a:solidFill>
                  <a:srgbClr val="FFFFFF"/>
                </a:solidFill>
                <a:latin typeface="Twentieth Century"/>
                <a:ea typeface="Twentieth Century"/>
                <a:cs typeface="Twentieth Century"/>
                <a:sym typeface="Twentieth Century"/>
              </a:defRPr>
            </a:lvl6pPr>
            <a:lvl7pPr indent="0" lvl="6" marL="0" algn="ctr">
              <a:spcBef>
                <a:spcPts val="0"/>
              </a:spcBef>
              <a:buNone/>
              <a:defRPr b="1" i="0" sz="2400" u="none" cap="none" strike="noStrike">
                <a:solidFill>
                  <a:srgbClr val="FFFFFF"/>
                </a:solidFill>
                <a:latin typeface="Twentieth Century"/>
                <a:ea typeface="Twentieth Century"/>
                <a:cs typeface="Twentieth Century"/>
                <a:sym typeface="Twentieth Century"/>
              </a:defRPr>
            </a:lvl7pPr>
            <a:lvl8pPr indent="0" lvl="7" marL="0" algn="ctr">
              <a:spcBef>
                <a:spcPts val="0"/>
              </a:spcBef>
              <a:buNone/>
              <a:defRPr b="1" i="0" sz="2400" u="none" cap="none" strike="noStrike">
                <a:solidFill>
                  <a:srgbClr val="FFFFFF"/>
                </a:solidFill>
                <a:latin typeface="Twentieth Century"/>
                <a:ea typeface="Twentieth Century"/>
                <a:cs typeface="Twentieth Century"/>
                <a:sym typeface="Twentieth Century"/>
              </a:defRPr>
            </a:lvl8pPr>
            <a:lvl9pPr indent="0" lvl="8" marL="0" algn="ctr">
              <a:spcBef>
                <a:spcPts val="0"/>
              </a:spcBef>
              <a:buNone/>
              <a:defRPr b="1" i="0" sz="2400" u="none" cap="none" strike="noStrike">
                <a:solidFill>
                  <a:srgbClr val="FFFFFF"/>
                </a:solidFill>
                <a:latin typeface="Twentieth Century"/>
                <a:ea typeface="Twentieth Century"/>
                <a:cs typeface="Twentieth Century"/>
                <a:sym typeface="Twentieth Century"/>
              </a:defRPr>
            </a:lvl9pPr>
          </a:lstStyle>
          <a:p>
            <a:pPr indent="0" lvl="0" marL="0" rtl="0" algn="ctr">
              <a:spcBef>
                <a:spcPts val="0"/>
              </a:spcBef>
              <a:spcAft>
                <a:spcPts val="0"/>
              </a:spcAft>
              <a:buNone/>
            </a:pPr>
            <a:fld id="{00000000-1234-1234-1234-123412341234}" type="slidenum">
              <a:rPr lang="en-US"/>
              <a:t>‹#›</a:t>
            </a:fld>
            <a:endParaRPr/>
          </a:p>
        </p:txBody>
      </p:sp>
      <p:sp>
        <p:nvSpPr>
          <p:cNvPr id="59" name="Google Shape;59;p13"/>
          <p:cNvSpPr txBox="1"/>
          <p:nvPr>
            <p:ph idx="11" type="ftr"/>
          </p:nvPr>
        </p:nvSpPr>
        <p:spPr>
          <a:xfrm>
            <a:off x="609600" y="6248206"/>
            <a:ext cx="5421083" cy="365125"/>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type="twoObj">
  <p:cSld name="TWO_OBJECTS">
    <p:spTree>
      <p:nvGrpSpPr>
        <p:cNvPr id="60" name="Shape 60"/>
        <p:cNvGrpSpPr/>
        <p:nvPr/>
      </p:nvGrpSpPr>
      <p:grpSpPr>
        <a:xfrm>
          <a:off x="0" y="0"/>
          <a:ext cx="0" cy="0"/>
          <a:chOff x="0" y="0"/>
          <a:chExt cx="0" cy="0"/>
        </a:xfrm>
      </p:grpSpPr>
      <p:sp>
        <p:nvSpPr>
          <p:cNvPr id="61" name="Google Shape;61;p14"/>
          <p:cNvSpPr txBox="1"/>
          <p:nvPr>
            <p:ph type="title"/>
          </p:nvPr>
        </p:nvSpPr>
        <p:spPr>
          <a:xfrm>
            <a:off x="609600" y="228600"/>
            <a:ext cx="8153400" cy="990600"/>
          </a:xfrm>
          <a:prstGeom prst="rect">
            <a:avLst/>
          </a:prstGeom>
          <a:noFill/>
          <a:ln>
            <a:noFill/>
          </a:ln>
        </p:spPr>
        <p:txBody>
          <a:bodyPr anchorCtr="0" anchor="ctr" bIns="45700" lIns="91425" spcFirstLastPara="1" rIns="91425" wrap="square" tIns="45700">
            <a:normAutofit/>
          </a:bodyPr>
          <a:lstStyle>
            <a:lvl1pPr lvl="0" algn="l">
              <a:spcBef>
                <a:spcPts val="0"/>
              </a:spcBef>
              <a:spcAft>
                <a:spcPts val="0"/>
              </a:spcAft>
              <a:buClr>
                <a:schemeClr val="dk2"/>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62" name="Google Shape;62;p14"/>
          <p:cNvSpPr txBox="1"/>
          <p:nvPr>
            <p:ph idx="1" type="body"/>
          </p:nvPr>
        </p:nvSpPr>
        <p:spPr>
          <a:xfrm>
            <a:off x="609600" y="1589567"/>
            <a:ext cx="3886200" cy="4572000"/>
          </a:xfrm>
          <a:prstGeom prst="rect">
            <a:avLst/>
          </a:prstGeom>
          <a:noFill/>
          <a:ln>
            <a:noFill/>
          </a:ln>
        </p:spPr>
        <p:txBody>
          <a:bodyPr anchorCtr="0" anchor="t" bIns="45700" lIns="91425" spcFirstLastPara="1" rIns="91425" wrap="square" tIns="45700">
            <a:normAutofit/>
          </a:bodyPr>
          <a:lstStyle>
            <a:lvl1pPr indent="-297180" lvl="0" marL="457200" algn="l">
              <a:spcBef>
                <a:spcPts val="700"/>
              </a:spcBef>
              <a:spcAft>
                <a:spcPts val="0"/>
              </a:spcAft>
              <a:buSzPts val="1080"/>
              <a:buChar char="◻"/>
              <a:defRPr/>
            </a:lvl1pPr>
            <a:lvl2pPr indent="-308610" lvl="1" marL="914400" algn="l">
              <a:spcBef>
                <a:spcPts val="550"/>
              </a:spcBef>
              <a:spcAft>
                <a:spcPts val="0"/>
              </a:spcAft>
              <a:buSzPts val="1260"/>
              <a:buChar char="🞑"/>
              <a:defRPr/>
            </a:lvl2pPr>
            <a:lvl3pPr indent="-314325" lvl="2" marL="1371600" algn="l">
              <a:spcBef>
                <a:spcPts val="500"/>
              </a:spcBef>
              <a:spcAft>
                <a:spcPts val="0"/>
              </a:spcAft>
              <a:buSzPts val="1350"/>
              <a:buChar char="■"/>
              <a:defRPr/>
            </a:lvl3pPr>
            <a:lvl4pPr indent="-314325" lvl="3" marL="1828800" algn="l">
              <a:spcBef>
                <a:spcPts val="400"/>
              </a:spcBef>
              <a:spcAft>
                <a:spcPts val="0"/>
              </a:spcAft>
              <a:buSzPts val="1350"/>
              <a:buChar char="■"/>
              <a:defRPr/>
            </a:lvl4pPr>
            <a:lvl5pPr indent="-302895" lvl="4" marL="2286000" algn="l">
              <a:spcBef>
                <a:spcPts val="400"/>
              </a:spcBef>
              <a:spcAft>
                <a:spcPts val="0"/>
              </a:spcAft>
              <a:buSzPts val="1170"/>
              <a:buChar char="■"/>
              <a:defRPr/>
            </a:lvl5pPr>
            <a:lvl6pPr indent="-342900" lvl="5" marL="2743200" algn="l">
              <a:spcBef>
                <a:spcPts val="360"/>
              </a:spcBef>
              <a:spcAft>
                <a:spcPts val="0"/>
              </a:spcAft>
              <a:buSzPts val="1800"/>
              <a:buChar char="▪"/>
              <a:defRPr/>
            </a:lvl6pPr>
            <a:lvl7pPr indent="-342900" lvl="6" marL="3200400" algn="l">
              <a:spcBef>
                <a:spcPts val="360"/>
              </a:spcBef>
              <a:spcAft>
                <a:spcPts val="0"/>
              </a:spcAft>
              <a:buSzPts val="1800"/>
              <a:buChar char="▪"/>
              <a:defRPr/>
            </a:lvl7pPr>
            <a:lvl8pPr indent="-342900" lvl="7" marL="3657600" algn="l">
              <a:spcBef>
                <a:spcPts val="360"/>
              </a:spcBef>
              <a:spcAft>
                <a:spcPts val="0"/>
              </a:spcAft>
              <a:buSzPts val="1800"/>
              <a:buChar char="▪"/>
              <a:defRPr/>
            </a:lvl8pPr>
            <a:lvl9pPr indent="-342900" lvl="8" marL="4114800" algn="l">
              <a:spcBef>
                <a:spcPts val="360"/>
              </a:spcBef>
              <a:spcAft>
                <a:spcPts val="0"/>
              </a:spcAft>
              <a:buSzPts val="1800"/>
              <a:buChar char="▪"/>
              <a:defRPr/>
            </a:lvl9pPr>
          </a:lstStyle>
          <a:p/>
        </p:txBody>
      </p:sp>
      <p:sp>
        <p:nvSpPr>
          <p:cNvPr id="63" name="Google Shape;63;p14"/>
          <p:cNvSpPr txBox="1"/>
          <p:nvPr>
            <p:ph idx="2" type="body"/>
          </p:nvPr>
        </p:nvSpPr>
        <p:spPr>
          <a:xfrm>
            <a:off x="4844901" y="1589567"/>
            <a:ext cx="3886200" cy="4572000"/>
          </a:xfrm>
          <a:prstGeom prst="rect">
            <a:avLst/>
          </a:prstGeom>
          <a:noFill/>
          <a:ln>
            <a:noFill/>
          </a:ln>
        </p:spPr>
        <p:txBody>
          <a:bodyPr anchorCtr="0" anchor="t" bIns="45700" lIns="91425" spcFirstLastPara="1" rIns="91425" wrap="square" tIns="45700">
            <a:normAutofit/>
          </a:bodyPr>
          <a:lstStyle>
            <a:lvl1pPr indent="-297180" lvl="0" marL="457200" algn="l">
              <a:spcBef>
                <a:spcPts val="700"/>
              </a:spcBef>
              <a:spcAft>
                <a:spcPts val="0"/>
              </a:spcAft>
              <a:buSzPts val="1080"/>
              <a:buChar char="◻"/>
              <a:defRPr/>
            </a:lvl1pPr>
            <a:lvl2pPr indent="-308610" lvl="1" marL="914400" algn="l">
              <a:spcBef>
                <a:spcPts val="550"/>
              </a:spcBef>
              <a:spcAft>
                <a:spcPts val="0"/>
              </a:spcAft>
              <a:buSzPts val="1260"/>
              <a:buChar char="🞑"/>
              <a:defRPr/>
            </a:lvl2pPr>
            <a:lvl3pPr indent="-314325" lvl="2" marL="1371600" algn="l">
              <a:spcBef>
                <a:spcPts val="500"/>
              </a:spcBef>
              <a:spcAft>
                <a:spcPts val="0"/>
              </a:spcAft>
              <a:buSzPts val="1350"/>
              <a:buChar char="■"/>
              <a:defRPr/>
            </a:lvl3pPr>
            <a:lvl4pPr indent="-314325" lvl="3" marL="1828800" algn="l">
              <a:spcBef>
                <a:spcPts val="400"/>
              </a:spcBef>
              <a:spcAft>
                <a:spcPts val="0"/>
              </a:spcAft>
              <a:buSzPts val="1350"/>
              <a:buChar char="■"/>
              <a:defRPr/>
            </a:lvl4pPr>
            <a:lvl5pPr indent="-302895" lvl="4" marL="2286000" algn="l">
              <a:spcBef>
                <a:spcPts val="400"/>
              </a:spcBef>
              <a:spcAft>
                <a:spcPts val="0"/>
              </a:spcAft>
              <a:buSzPts val="1170"/>
              <a:buChar char="■"/>
              <a:defRPr/>
            </a:lvl5pPr>
            <a:lvl6pPr indent="-342900" lvl="5" marL="2743200" algn="l">
              <a:spcBef>
                <a:spcPts val="360"/>
              </a:spcBef>
              <a:spcAft>
                <a:spcPts val="0"/>
              </a:spcAft>
              <a:buSzPts val="1800"/>
              <a:buChar char="▪"/>
              <a:defRPr/>
            </a:lvl6pPr>
            <a:lvl7pPr indent="-342900" lvl="6" marL="3200400" algn="l">
              <a:spcBef>
                <a:spcPts val="360"/>
              </a:spcBef>
              <a:spcAft>
                <a:spcPts val="0"/>
              </a:spcAft>
              <a:buSzPts val="1800"/>
              <a:buChar char="▪"/>
              <a:defRPr/>
            </a:lvl7pPr>
            <a:lvl8pPr indent="-342900" lvl="7" marL="3657600" algn="l">
              <a:spcBef>
                <a:spcPts val="360"/>
              </a:spcBef>
              <a:spcAft>
                <a:spcPts val="0"/>
              </a:spcAft>
              <a:buSzPts val="1800"/>
              <a:buChar char="▪"/>
              <a:defRPr/>
            </a:lvl8pPr>
            <a:lvl9pPr indent="-342900" lvl="8" marL="4114800" algn="l">
              <a:spcBef>
                <a:spcPts val="360"/>
              </a:spcBef>
              <a:spcAft>
                <a:spcPts val="0"/>
              </a:spcAft>
              <a:buSzPts val="1800"/>
              <a:buChar char="▪"/>
              <a:defRPr/>
            </a:lvl9pPr>
          </a:lstStyle>
          <a:p/>
        </p:txBody>
      </p:sp>
      <p:sp>
        <p:nvSpPr>
          <p:cNvPr id="64" name="Google Shape;64;p14"/>
          <p:cNvSpPr txBox="1"/>
          <p:nvPr>
            <p:ph idx="10" type="dt"/>
          </p:nvPr>
        </p:nvSpPr>
        <p:spPr>
          <a:xfrm>
            <a:off x="6096000" y="6248400"/>
            <a:ext cx="26670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5" name="Google Shape;65;p14"/>
          <p:cNvSpPr txBox="1"/>
          <p:nvPr>
            <p:ph idx="12" type="sldNum"/>
          </p:nvPr>
        </p:nvSpPr>
        <p:spPr>
          <a:xfrm>
            <a:off x="0" y="1272222"/>
            <a:ext cx="533400" cy="244476"/>
          </a:xfrm>
          <a:prstGeom prst="rect">
            <a:avLst/>
          </a:prstGeom>
          <a:noFill/>
          <a:ln>
            <a:noFill/>
          </a:ln>
        </p:spPr>
        <p:txBody>
          <a:bodyPr anchorCtr="0" anchor="ctr" bIns="45700" lIns="91425" spcFirstLastPara="1" rIns="91425" wrap="square" tIns="45700">
            <a:normAutofit/>
          </a:bodyPr>
          <a:lstStyle>
            <a:lvl1pPr indent="0" lvl="0" marL="0" algn="ctr">
              <a:spcBef>
                <a:spcPts val="0"/>
              </a:spcBef>
              <a:buNone/>
              <a:defRPr/>
            </a:lvl1pPr>
            <a:lvl2pPr indent="0" lvl="1" marL="0" algn="ctr">
              <a:spcBef>
                <a:spcPts val="0"/>
              </a:spcBef>
              <a:buNone/>
              <a:defRPr/>
            </a:lvl2pPr>
            <a:lvl3pPr indent="0" lvl="2" marL="0" algn="ctr">
              <a:spcBef>
                <a:spcPts val="0"/>
              </a:spcBef>
              <a:buNone/>
              <a:defRPr/>
            </a:lvl3pPr>
            <a:lvl4pPr indent="0" lvl="3" marL="0" algn="ctr">
              <a:spcBef>
                <a:spcPts val="0"/>
              </a:spcBef>
              <a:buNone/>
              <a:defRPr/>
            </a:lvl4pPr>
            <a:lvl5pPr indent="0" lvl="4" marL="0" algn="ctr">
              <a:spcBef>
                <a:spcPts val="0"/>
              </a:spcBef>
              <a:buNone/>
              <a:defRPr/>
            </a:lvl5pPr>
            <a:lvl6pPr indent="0" lvl="5" marL="0" algn="ctr">
              <a:spcBef>
                <a:spcPts val="0"/>
              </a:spcBef>
              <a:buNone/>
              <a:defRPr/>
            </a:lvl6pPr>
            <a:lvl7pPr indent="0" lvl="6" marL="0" algn="ctr">
              <a:spcBef>
                <a:spcPts val="0"/>
              </a:spcBef>
              <a:buNone/>
              <a:defRPr/>
            </a:lvl7pPr>
            <a:lvl8pPr indent="0" lvl="7" marL="0" algn="ctr">
              <a:spcBef>
                <a:spcPts val="0"/>
              </a:spcBef>
              <a:buNone/>
              <a:defRPr/>
            </a:lvl8pPr>
            <a:lvl9pPr indent="0" lvl="8" marL="0" algn="ctr">
              <a:spcBef>
                <a:spcPts val="0"/>
              </a:spcBef>
              <a:buNone/>
              <a:defRPr/>
            </a:lvl9pPr>
          </a:lstStyle>
          <a:p>
            <a:pPr indent="0" lvl="0" marL="0" rtl="0" algn="ctr">
              <a:spcBef>
                <a:spcPts val="0"/>
              </a:spcBef>
              <a:spcAft>
                <a:spcPts val="0"/>
              </a:spcAft>
              <a:buNone/>
            </a:pPr>
            <a:fld id="{00000000-1234-1234-1234-123412341234}" type="slidenum">
              <a:rPr lang="en-US"/>
              <a:t>‹#›</a:t>
            </a:fld>
            <a:endParaRPr/>
          </a:p>
        </p:txBody>
      </p:sp>
      <p:sp>
        <p:nvSpPr>
          <p:cNvPr id="66" name="Google Shape;66;p14"/>
          <p:cNvSpPr txBox="1"/>
          <p:nvPr>
            <p:ph idx="11" type="ftr"/>
          </p:nvPr>
        </p:nvSpPr>
        <p:spPr>
          <a:xfrm>
            <a:off x="609600" y="6248206"/>
            <a:ext cx="5421083" cy="365125"/>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type="twoTxTwoObj">
  <p:cSld name="TWO_OBJECTS_WITH_TEXT">
    <p:spTree>
      <p:nvGrpSpPr>
        <p:cNvPr id="67" name="Shape 67"/>
        <p:cNvGrpSpPr/>
        <p:nvPr/>
      </p:nvGrpSpPr>
      <p:grpSpPr>
        <a:xfrm>
          <a:off x="0" y="0"/>
          <a:ext cx="0" cy="0"/>
          <a:chOff x="0" y="0"/>
          <a:chExt cx="0" cy="0"/>
        </a:xfrm>
      </p:grpSpPr>
      <p:sp>
        <p:nvSpPr>
          <p:cNvPr id="68" name="Google Shape;68;p15"/>
          <p:cNvSpPr txBox="1"/>
          <p:nvPr>
            <p:ph type="title"/>
          </p:nvPr>
        </p:nvSpPr>
        <p:spPr>
          <a:xfrm>
            <a:off x="533400" y="273050"/>
            <a:ext cx="8153400" cy="869950"/>
          </a:xfrm>
          <a:prstGeom prst="rect">
            <a:avLst/>
          </a:prstGeom>
          <a:noFill/>
          <a:ln>
            <a:noFill/>
          </a:ln>
        </p:spPr>
        <p:txBody>
          <a:bodyPr anchorCtr="0" anchor="ctr" bIns="45700" lIns="91425" spcFirstLastPara="1" rIns="91425" wrap="square" tIns="45700">
            <a:normAutofit/>
          </a:bodyPr>
          <a:lstStyle>
            <a:lvl1pPr lvl="0" algn="l">
              <a:spcBef>
                <a:spcPts val="0"/>
              </a:spcBef>
              <a:spcAft>
                <a:spcPts val="0"/>
              </a:spcAft>
              <a:buClr>
                <a:schemeClr val="dk2"/>
              </a:buClr>
              <a:buSzPts val="4400"/>
              <a:buFont typeface="Twentieth Century"/>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69" name="Google Shape;69;p15"/>
          <p:cNvSpPr txBox="1"/>
          <p:nvPr>
            <p:ph idx="1" type="body"/>
          </p:nvPr>
        </p:nvSpPr>
        <p:spPr>
          <a:xfrm>
            <a:off x="609600" y="2438400"/>
            <a:ext cx="3886200" cy="3581400"/>
          </a:xfrm>
          <a:prstGeom prst="rect">
            <a:avLst/>
          </a:prstGeom>
          <a:noFill/>
          <a:ln>
            <a:noFill/>
          </a:ln>
        </p:spPr>
        <p:txBody>
          <a:bodyPr anchorCtr="0" anchor="t" bIns="45700" lIns="91425" spcFirstLastPara="1" rIns="91425" wrap="square" tIns="45700">
            <a:normAutofit/>
          </a:bodyPr>
          <a:lstStyle>
            <a:lvl1pPr indent="-297180" lvl="0" marL="457200" algn="l">
              <a:spcBef>
                <a:spcPts val="700"/>
              </a:spcBef>
              <a:spcAft>
                <a:spcPts val="0"/>
              </a:spcAft>
              <a:buSzPts val="1080"/>
              <a:buChar char="◻"/>
              <a:defRPr/>
            </a:lvl1pPr>
            <a:lvl2pPr indent="-308610" lvl="1" marL="914400" algn="l">
              <a:spcBef>
                <a:spcPts val="550"/>
              </a:spcBef>
              <a:spcAft>
                <a:spcPts val="0"/>
              </a:spcAft>
              <a:buSzPts val="1260"/>
              <a:buChar char="🞑"/>
              <a:defRPr/>
            </a:lvl2pPr>
            <a:lvl3pPr indent="-314325" lvl="2" marL="1371600" algn="l">
              <a:spcBef>
                <a:spcPts val="500"/>
              </a:spcBef>
              <a:spcAft>
                <a:spcPts val="0"/>
              </a:spcAft>
              <a:buSzPts val="1350"/>
              <a:buChar char="■"/>
              <a:defRPr/>
            </a:lvl3pPr>
            <a:lvl4pPr indent="-314325" lvl="3" marL="1828800" algn="l">
              <a:spcBef>
                <a:spcPts val="400"/>
              </a:spcBef>
              <a:spcAft>
                <a:spcPts val="0"/>
              </a:spcAft>
              <a:buSzPts val="1350"/>
              <a:buChar char="■"/>
              <a:defRPr/>
            </a:lvl4pPr>
            <a:lvl5pPr indent="-302895" lvl="4" marL="2286000" algn="l">
              <a:spcBef>
                <a:spcPts val="400"/>
              </a:spcBef>
              <a:spcAft>
                <a:spcPts val="0"/>
              </a:spcAft>
              <a:buSzPts val="1170"/>
              <a:buChar char="■"/>
              <a:defRPr/>
            </a:lvl5pPr>
            <a:lvl6pPr indent="-342900" lvl="5" marL="2743200" algn="l">
              <a:spcBef>
                <a:spcPts val="360"/>
              </a:spcBef>
              <a:spcAft>
                <a:spcPts val="0"/>
              </a:spcAft>
              <a:buSzPts val="1800"/>
              <a:buChar char="▪"/>
              <a:defRPr/>
            </a:lvl6pPr>
            <a:lvl7pPr indent="-342900" lvl="6" marL="3200400" algn="l">
              <a:spcBef>
                <a:spcPts val="360"/>
              </a:spcBef>
              <a:spcAft>
                <a:spcPts val="0"/>
              </a:spcAft>
              <a:buSzPts val="1800"/>
              <a:buChar char="▪"/>
              <a:defRPr/>
            </a:lvl7pPr>
            <a:lvl8pPr indent="-342900" lvl="7" marL="3657600" algn="l">
              <a:spcBef>
                <a:spcPts val="360"/>
              </a:spcBef>
              <a:spcAft>
                <a:spcPts val="0"/>
              </a:spcAft>
              <a:buSzPts val="1800"/>
              <a:buChar char="▪"/>
              <a:defRPr/>
            </a:lvl8pPr>
            <a:lvl9pPr indent="-342900" lvl="8" marL="4114800" algn="l">
              <a:spcBef>
                <a:spcPts val="360"/>
              </a:spcBef>
              <a:spcAft>
                <a:spcPts val="0"/>
              </a:spcAft>
              <a:buSzPts val="1800"/>
              <a:buChar char="▪"/>
              <a:defRPr/>
            </a:lvl9pPr>
          </a:lstStyle>
          <a:p/>
        </p:txBody>
      </p:sp>
      <p:sp>
        <p:nvSpPr>
          <p:cNvPr id="70" name="Google Shape;70;p15"/>
          <p:cNvSpPr txBox="1"/>
          <p:nvPr>
            <p:ph idx="2" type="body"/>
          </p:nvPr>
        </p:nvSpPr>
        <p:spPr>
          <a:xfrm>
            <a:off x="4800600" y="2438400"/>
            <a:ext cx="3886200" cy="3581400"/>
          </a:xfrm>
          <a:prstGeom prst="rect">
            <a:avLst/>
          </a:prstGeom>
          <a:noFill/>
          <a:ln>
            <a:noFill/>
          </a:ln>
        </p:spPr>
        <p:txBody>
          <a:bodyPr anchorCtr="0" anchor="t" bIns="45700" lIns="91425" spcFirstLastPara="1" rIns="91425" wrap="square" tIns="45700">
            <a:normAutofit/>
          </a:bodyPr>
          <a:lstStyle>
            <a:lvl1pPr indent="-297180" lvl="0" marL="457200" algn="l">
              <a:spcBef>
                <a:spcPts val="700"/>
              </a:spcBef>
              <a:spcAft>
                <a:spcPts val="0"/>
              </a:spcAft>
              <a:buSzPts val="1080"/>
              <a:buChar char="◻"/>
              <a:defRPr/>
            </a:lvl1pPr>
            <a:lvl2pPr indent="-308610" lvl="1" marL="914400" algn="l">
              <a:spcBef>
                <a:spcPts val="550"/>
              </a:spcBef>
              <a:spcAft>
                <a:spcPts val="0"/>
              </a:spcAft>
              <a:buSzPts val="1260"/>
              <a:buChar char="🞑"/>
              <a:defRPr/>
            </a:lvl2pPr>
            <a:lvl3pPr indent="-314325" lvl="2" marL="1371600" algn="l">
              <a:spcBef>
                <a:spcPts val="500"/>
              </a:spcBef>
              <a:spcAft>
                <a:spcPts val="0"/>
              </a:spcAft>
              <a:buSzPts val="1350"/>
              <a:buChar char="■"/>
              <a:defRPr/>
            </a:lvl3pPr>
            <a:lvl4pPr indent="-314325" lvl="3" marL="1828800" algn="l">
              <a:spcBef>
                <a:spcPts val="400"/>
              </a:spcBef>
              <a:spcAft>
                <a:spcPts val="0"/>
              </a:spcAft>
              <a:buSzPts val="1350"/>
              <a:buChar char="■"/>
              <a:defRPr/>
            </a:lvl4pPr>
            <a:lvl5pPr indent="-302895" lvl="4" marL="2286000" algn="l">
              <a:spcBef>
                <a:spcPts val="400"/>
              </a:spcBef>
              <a:spcAft>
                <a:spcPts val="0"/>
              </a:spcAft>
              <a:buSzPts val="1170"/>
              <a:buChar char="■"/>
              <a:defRPr/>
            </a:lvl5pPr>
            <a:lvl6pPr indent="-342900" lvl="5" marL="2743200" algn="l">
              <a:spcBef>
                <a:spcPts val="360"/>
              </a:spcBef>
              <a:spcAft>
                <a:spcPts val="0"/>
              </a:spcAft>
              <a:buSzPts val="1800"/>
              <a:buChar char="▪"/>
              <a:defRPr/>
            </a:lvl6pPr>
            <a:lvl7pPr indent="-342900" lvl="6" marL="3200400" algn="l">
              <a:spcBef>
                <a:spcPts val="360"/>
              </a:spcBef>
              <a:spcAft>
                <a:spcPts val="0"/>
              </a:spcAft>
              <a:buSzPts val="1800"/>
              <a:buChar char="▪"/>
              <a:defRPr/>
            </a:lvl7pPr>
            <a:lvl8pPr indent="-342900" lvl="7" marL="3657600" algn="l">
              <a:spcBef>
                <a:spcPts val="360"/>
              </a:spcBef>
              <a:spcAft>
                <a:spcPts val="0"/>
              </a:spcAft>
              <a:buSzPts val="1800"/>
              <a:buChar char="▪"/>
              <a:defRPr/>
            </a:lvl8pPr>
            <a:lvl9pPr indent="-342900" lvl="8" marL="4114800" algn="l">
              <a:spcBef>
                <a:spcPts val="360"/>
              </a:spcBef>
              <a:spcAft>
                <a:spcPts val="0"/>
              </a:spcAft>
              <a:buSzPts val="1800"/>
              <a:buChar char="▪"/>
              <a:defRPr/>
            </a:lvl9pPr>
          </a:lstStyle>
          <a:p/>
        </p:txBody>
      </p:sp>
      <p:sp>
        <p:nvSpPr>
          <p:cNvPr id="71" name="Google Shape;71;p15"/>
          <p:cNvSpPr txBox="1"/>
          <p:nvPr>
            <p:ph idx="10" type="dt"/>
          </p:nvPr>
        </p:nvSpPr>
        <p:spPr>
          <a:xfrm>
            <a:off x="6096000" y="6248400"/>
            <a:ext cx="26670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2" name="Google Shape;72;p15"/>
          <p:cNvSpPr txBox="1"/>
          <p:nvPr>
            <p:ph idx="12" type="sldNum"/>
          </p:nvPr>
        </p:nvSpPr>
        <p:spPr>
          <a:xfrm>
            <a:off x="0" y="1272222"/>
            <a:ext cx="533400" cy="244476"/>
          </a:xfrm>
          <a:prstGeom prst="rect">
            <a:avLst/>
          </a:prstGeom>
          <a:noFill/>
          <a:ln>
            <a:noFill/>
          </a:ln>
        </p:spPr>
        <p:txBody>
          <a:bodyPr anchorCtr="0" anchor="ctr" bIns="45700" lIns="91425" spcFirstLastPara="1" rIns="91425" wrap="square" tIns="45700">
            <a:normAutofit/>
          </a:bodyPr>
          <a:lstStyle>
            <a:lvl1pPr indent="0" lvl="0" marL="0" algn="ctr">
              <a:spcBef>
                <a:spcPts val="0"/>
              </a:spcBef>
              <a:buNone/>
              <a:defRPr/>
            </a:lvl1pPr>
            <a:lvl2pPr indent="0" lvl="1" marL="0" algn="ctr">
              <a:spcBef>
                <a:spcPts val="0"/>
              </a:spcBef>
              <a:buNone/>
              <a:defRPr/>
            </a:lvl2pPr>
            <a:lvl3pPr indent="0" lvl="2" marL="0" algn="ctr">
              <a:spcBef>
                <a:spcPts val="0"/>
              </a:spcBef>
              <a:buNone/>
              <a:defRPr/>
            </a:lvl3pPr>
            <a:lvl4pPr indent="0" lvl="3" marL="0" algn="ctr">
              <a:spcBef>
                <a:spcPts val="0"/>
              </a:spcBef>
              <a:buNone/>
              <a:defRPr/>
            </a:lvl4pPr>
            <a:lvl5pPr indent="0" lvl="4" marL="0" algn="ctr">
              <a:spcBef>
                <a:spcPts val="0"/>
              </a:spcBef>
              <a:buNone/>
              <a:defRPr/>
            </a:lvl5pPr>
            <a:lvl6pPr indent="0" lvl="5" marL="0" algn="ctr">
              <a:spcBef>
                <a:spcPts val="0"/>
              </a:spcBef>
              <a:buNone/>
              <a:defRPr/>
            </a:lvl6pPr>
            <a:lvl7pPr indent="0" lvl="6" marL="0" algn="ctr">
              <a:spcBef>
                <a:spcPts val="0"/>
              </a:spcBef>
              <a:buNone/>
              <a:defRPr/>
            </a:lvl7pPr>
            <a:lvl8pPr indent="0" lvl="7" marL="0" algn="ctr">
              <a:spcBef>
                <a:spcPts val="0"/>
              </a:spcBef>
              <a:buNone/>
              <a:defRPr/>
            </a:lvl8pPr>
            <a:lvl9pPr indent="0" lvl="8" marL="0" algn="ctr">
              <a:spcBef>
                <a:spcPts val="0"/>
              </a:spcBef>
              <a:buNone/>
              <a:defRPr/>
            </a:lvl9pPr>
          </a:lstStyle>
          <a:p>
            <a:pPr indent="0" lvl="0" marL="0" rtl="0" algn="ctr">
              <a:spcBef>
                <a:spcPts val="0"/>
              </a:spcBef>
              <a:spcAft>
                <a:spcPts val="0"/>
              </a:spcAft>
              <a:buNone/>
            </a:pPr>
            <a:fld id="{00000000-1234-1234-1234-123412341234}" type="slidenum">
              <a:rPr lang="en-US"/>
              <a:t>‹#›</a:t>
            </a:fld>
            <a:endParaRPr/>
          </a:p>
        </p:txBody>
      </p:sp>
      <p:sp>
        <p:nvSpPr>
          <p:cNvPr id="73" name="Google Shape;73;p15"/>
          <p:cNvSpPr txBox="1"/>
          <p:nvPr>
            <p:ph idx="11" type="ftr"/>
          </p:nvPr>
        </p:nvSpPr>
        <p:spPr>
          <a:xfrm>
            <a:off x="609600" y="6248206"/>
            <a:ext cx="5421083" cy="365125"/>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4" name="Google Shape;74;p15"/>
          <p:cNvSpPr txBox="1"/>
          <p:nvPr>
            <p:ph idx="3" type="body"/>
          </p:nvPr>
        </p:nvSpPr>
        <p:spPr>
          <a:xfrm>
            <a:off x="609600" y="1752600"/>
            <a:ext cx="3886200" cy="640080"/>
          </a:xfrm>
          <a:prstGeom prst="rect">
            <a:avLst/>
          </a:prstGeom>
          <a:solidFill>
            <a:schemeClr val="accent2"/>
          </a:solidFill>
          <a:ln>
            <a:noFill/>
          </a:ln>
        </p:spPr>
        <p:txBody>
          <a:bodyPr anchorCtr="0" anchor="ctr" bIns="45700" lIns="91425" spcFirstLastPara="1" rIns="91425" wrap="square" tIns="45700">
            <a:normAutofit/>
          </a:bodyPr>
          <a:lstStyle>
            <a:lvl1pPr indent="-228600" lvl="0" marL="457200" algn="l">
              <a:spcBef>
                <a:spcPts val="700"/>
              </a:spcBef>
              <a:spcAft>
                <a:spcPts val="0"/>
              </a:spcAft>
              <a:buSzPts val="1200"/>
              <a:buFont typeface="Twentieth Century"/>
              <a:buNone/>
              <a:defRPr b="1" sz="2000">
                <a:solidFill>
                  <a:srgbClr val="FFFFFF"/>
                </a:solidFill>
              </a:defRPr>
            </a:lvl1pPr>
            <a:lvl2pPr indent="-308610" lvl="1" marL="914400" algn="l">
              <a:spcBef>
                <a:spcPts val="550"/>
              </a:spcBef>
              <a:spcAft>
                <a:spcPts val="0"/>
              </a:spcAft>
              <a:buSzPts val="1260"/>
              <a:buChar char="🞑"/>
              <a:defRPr/>
            </a:lvl2pPr>
            <a:lvl3pPr indent="-314325" lvl="2" marL="1371600" algn="l">
              <a:spcBef>
                <a:spcPts val="500"/>
              </a:spcBef>
              <a:spcAft>
                <a:spcPts val="0"/>
              </a:spcAft>
              <a:buSzPts val="1350"/>
              <a:buChar char="■"/>
              <a:defRPr/>
            </a:lvl3pPr>
            <a:lvl4pPr indent="-314325" lvl="3" marL="1828800" algn="l">
              <a:spcBef>
                <a:spcPts val="400"/>
              </a:spcBef>
              <a:spcAft>
                <a:spcPts val="0"/>
              </a:spcAft>
              <a:buSzPts val="1350"/>
              <a:buChar char="■"/>
              <a:defRPr/>
            </a:lvl4pPr>
            <a:lvl5pPr indent="-302895" lvl="4" marL="2286000" algn="l">
              <a:spcBef>
                <a:spcPts val="400"/>
              </a:spcBef>
              <a:spcAft>
                <a:spcPts val="0"/>
              </a:spcAft>
              <a:buSzPts val="1170"/>
              <a:buChar char="■"/>
              <a:defRPr/>
            </a:lvl5pPr>
            <a:lvl6pPr indent="-342900" lvl="5" marL="2743200" algn="l">
              <a:spcBef>
                <a:spcPts val="360"/>
              </a:spcBef>
              <a:spcAft>
                <a:spcPts val="0"/>
              </a:spcAft>
              <a:buSzPts val="1800"/>
              <a:buChar char="▪"/>
              <a:defRPr/>
            </a:lvl6pPr>
            <a:lvl7pPr indent="-342900" lvl="6" marL="3200400" algn="l">
              <a:spcBef>
                <a:spcPts val="360"/>
              </a:spcBef>
              <a:spcAft>
                <a:spcPts val="0"/>
              </a:spcAft>
              <a:buSzPts val="1800"/>
              <a:buChar char="▪"/>
              <a:defRPr/>
            </a:lvl7pPr>
            <a:lvl8pPr indent="-342900" lvl="7" marL="3657600" algn="l">
              <a:spcBef>
                <a:spcPts val="360"/>
              </a:spcBef>
              <a:spcAft>
                <a:spcPts val="0"/>
              </a:spcAft>
              <a:buSzPts val="1800"/>
              <a:buChar char="▪"/>
              <a:defRPr/>
            </a:lvl8pPr>
            <a:lvl9pPr indent="-342900" lvl="8" marL="4114800" algn="l">
              <a:spcBef>
                <a:spcPts val="360"/>
              </a:spcBef>
              <a:spcAft>
                <a:spcPts val="0"/>
              </a:spcAft>
              <a:buSzPts val="1800"/>
              <a:buChar char="▪"/>
              <a:defRPr/>
            </a:lvl9pPr>
          </a:lstStyle>
          <a:p/>
        </p:txBody>
      </p:sp>
      <p:sp>
        <p:nvSpPr>
          <p:cNvPr id="75" name="Google Shape;75;p15"/>
          <p:cNvSpPr txBox="1"/>
          <p:nvPr>
            <p:ph idx="4" type="body"/>
          </p:nvPr>
        </p:nvSpPr>
        <p:spPr>
          <a:xfrm>
            <a:off x="4800600" y="1752600"/>
            <a:ext cx="3886200" cy="640080"/>
          </a:xfrm>
          <a:prstGeom prst="rect">
            <a:avLst/>
          </a:prstGeom>
          <a:solidFill>
            <a:schemeClr val="accent4"/>
          </a:solidFill>
          <a:ln>
            <a:noFill/>
          </a:ln>
        </p:spPr>
        <p:txBody>
          <a:bodyPr anchorCtr="0" anchor="ctr" bIns="45700" lIns="91425" spcFirstLastPara="1" rIns="91425" wrap="square" tIns="45700">
            <a:normAutofit/>
          </a:bodyPr>
          <a:lstStyle>
            <a:lvl1pPr indent="-228600" lvl="0" marL="457200" algn="l">
              <a:spcBef>
                <a:spcPts val="700"/>
              </a:spcBef>
              <a:spcAft>
                <a:spcPts val="0"/>
              </a:spcAft>
              <a:buSzPts val="1200"/>
              <a:buFont typeface="Twentieth Century"/>
              <a:buNone/>
              <a:defRPr b="1" sz="2000">
                <a:solidFill>
                  <a:srgbClr val="FFFFFF"/>
                </a:solidFill>
              </a:defRPr>
            </a:lvl1pPr>
            <a:lvl2pPr indent="-308610" lvl="1" marL="914400" algn="l">
              <a:spcBef>
                <a:spcPts val="550"/>
              </a:spcBef>
              <a:spcAft>
                <a:spcPts val="0"/>
              </a:spcAft>
              <a:buSzPts val="1260"/>
              <a:buChar char="🞑"/>
              <a:defRPr/>
            </a:lvl2pPr>
            <a:lvl3pPr indent="-314325" lvl="2" marL="1371600" algn="l">
              <a:spcBef>
                <a:spcPts val="500"/>
              </a:spcBef>
              <a:spcAft>
                <a:spcPts val="0"/>
              </a:spcAft>
              <a:buSzPts val="1350"/>
              <a:buChar char="■"/>
              <a:defRPr/>
            </a:lvl3pPr>
            <a:lvl4pPr indent="-314325" lvl="3" marL="1828800" algn="l">
              <a:spcBef>
                <a:spcPts val="400"/>
              </a:spcBef>
              <a:spcAft>
                <a:spcPts val="0"/>
              </a:spcAft>
              <a:buSzPts val="1350"/>
              <a:buChar char="■"/>
              <a:defRPr/>
            </a:lvl4pPr>
            <a:lvl5pPr indent="-302895" lvl="4" marL="2286000" algn="l">
              <a:spcBef>
                <a:spcPts val="400"/>
              </a:spcBef>
              <a:spcAft>
                <a:spcPts val="0"/>
              </a:spcAft>
              <a:buSzPts val="1170"/>
              <a:buChar char="■"/>
              <a:defRPr/>
            </a:lvl5pPr>
            <a:lvl6pPr indent="-342900" lvl="5" marL="2743200" algn="l">
              <a:spcBef>
                <a:spcPts val="360"/>
              </a:spcBef>
              <a:spcAft>
                <a:spcPts val="0"/>
              </a:spcAft>
              <a:buSzPts val="1800"/>
              <a:buChar char="▪"/>
              <a:defRPr/>
            </a:lvl6pPr>
            <a:lvl7pPr indent="-342900" lvl="6" marL="3200400" algn="l">
              <a:spcBef>
                <a:spcPts val="360"/>
              </a:spcBef>
              <a:spcAft>
                <a:spcPts val="0"/>
              </a:spcAft>
              <a:buSzPts val="1800"/>
              <a:buChar char="▪"/>
              <a:defRPr/>
            </a:lvl7pPr>
            <a:lvl8pPr indent="-342900" lvl="7" marL="3657600" algn="l">
              <a:spcBef>
                <a:spcPts val="360"/>
              </a:spcBef>
              <a:spcAft>
                <a:spcPts val="0"/>
              </a:spcAft>
              <a:buSzPts val="1800"/>
              <a:buChar char="▪"/>
              <a:defRPr/>
            </a:lvl8pPr>
            <a:lvl9pPr indent="-342900" lvl="8" marL="4114800" algn="l">
              <a:spcBef>
                <a:spcPts val="360"/>
              </a:spcBef>
              <a:spcAft>
                <a:spcPts val="0"/>
              </a:spcAft>
              <a:buSzPts val="1800"/>
              <a:buChar char="▪"/>
              <a:defRPr/>
            </a:lvl9pPr>
          </a:lstStyl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76" name="Shape 76"/>
        <p:cNvGrpSpPr/>
        <p:nvPr/>
      </p:nvGrpSpPr>
      <p:grpSpPr>
        <a:xfrm>
          <a:off x="0" y="0"/>
          <a:ext cx="0" cy="0"/>
          <a:chOff x="0" y="0"/>
          <a:chExt cx="0" cy="0"/>
        </a:xfrm>
      </p:grpSpPr>
      <p:sp>
        <p:nvSpPr>
          <p:cNvPr id="77" name="Google Shape;77;p16"/>
          <p:cNvSpPr txBox="1"/>
          <p:nvPr>
            <p:ph type="title"/>
          </p:nvPr>
        </p:nvSpPr>
        <p:spPr>
          <a:xfrm>
            <a:off x="609600" y="228600"/>
            <a:ext cx="8153400" cy="990600"/>
          </a:xfrm>
          <a:prstGeom prst="rect">
            <a:avLst/>
          </a:prstGeom>
          <a:noFill/>
          <a:ln>
            <a:noFill/>
          </a:ln>
        </p:spPr>
        <p:txBody>
          <a:bodyPr anchorCtr="0" anchor="ctr" bIns="45700" lIns="91425" spcFirstLastPara="1" rIns="91425" wrap="square" tIns="45700">
            <a:normAutofit/>
          </a:bodyPr>
          <a:lstStyle>
            <a:lvl1pPr lvl="0" algn="l">
              <a:spcBef>
                <a:spcPts val="0"/>
              </a:spcBef>
              <a:spcAft>
                <a:spcPts val="0"/>
              </a:spcAft>
              <a:buClr>
                <a:schemeClr val="dk2"/>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8" name="Google Shape;78;p16"/>
          <p:cNvSpPr txBox="1"/>
          <p:nvPr>
            <p:ph idx="10" type="dt"/>
          </p:nvPr>
        </p:nvSpPr>
        <p:spPr>
          <a:xfrm>
            <a:off x="6096000" y="6248400"/>
            <a:ext cx="26670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9" name="Google Shape;79;p16"/>
          <p:cNvSpPr txBox="1"/>
          <p:nvPr>
            <p:ph idx="11" type="ftr"/>
          </p:nvPr>
        </p:nvSpPr>
        <p:spPr>
          <a:xfrm>
            <a:off x="609600" y="6248206"/>
            <a:ext cx="5421083" cy="365125"/>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0" name="Google Shape;80;p16"/>
          <p:cNvSpPr txBox="1"/>
          <p:nvPr>
            <p:ph idx="12" type="sldNum"/>
          </p:nvPr>
        </p:nvSpPr>
        <p:spPr>
          <a:xfrm>
            <a:off x="0" y="1272222"/>
            <a:ext cx="533400" cy="244476"/>
          </a:xfrm>
          <a:prstGeom prst="rect">
            <a:avLst/>
          </a:prstGeom>
          <a:noFill/>
          <a:ln>
            <a:noFill/>
          </a:ln>
        </p:spPr>
        <p:txBody>
          <a:bodyPr anchorCtr="0" anchor="ctr" bIns="45700" lIns="91425" spcFirstLastPara="1" rIns="91425" wrap="square" tIns="45700">
            <a:normAutofit/>
          </a:bodyPr>
          <a:lstStyle>
            <a:lvl1pPr indent="0" lvl="0" marL="0" algn="ctr">
              <a:spcBef>
                <a:spcPts val="0"/>
              </a:spcBef>
              <a:buNone/>
              <a:defRPr b="1" i="0" sz="1400" u="none" cap="none" strike="noStrike">
                <a:solidFill>
                  <a:srgbClr val="FFFFFF"/>
                </a:solidFill>
                <a:latin typeface="Twentieth Century"/>
                <a:ea typeface="Twentieth Century"/>
                <a:cs typeface="Twentieth Century"/>
                <a:sym typeface="Twentieth Century"/>
              </a:defRPr>
            </a:lvl1pPr>
            <a:lvl2pPr indent="0" lvl="1" marL="0" algn="ctr">
              <a:spcBef>
                <a:spcPts val="0"/>
              </a:spcBef>
              <a:buNone/>
              <a:defRPr b="1" i="0" sz="1400" u="none" cap="none" strike="noStrike">
                <a:solidFill>
                  <a:srgbClr val="FFFFFF"/>
                </a:solidFill>
                <a:latin typeface="Twentieth Century"/>
                <a:ea typeface="Twentieth Century"/>
                <a:cs typeface="Twentieth Century"/>
                <a:sym typeface="Twentieth Century"/>
              </a:defRPr>
            </a:lvl2pPr>
            <a:lvl3pPr indent="0" lvl="2" marL="0" algn="ctr">
              <a:spcBef>
                <a:spcPts val="0"/>
              </a:spcBef>
              <a:buNone/>
              <a:defRPr b="1" i="0" sz="1400" u="none" cap="none" strike="noStrike">
                <a:solidFill>
                  <a:srgbClr val="FFFFFF"/>
                </a:solidFill>
                <a:latin typeface="Twentieth Century"/>
                <a:ea typeface="Twentieth Century"/>
                <a:cs typeface="Twentieth Century"/>
                <a:sym typeface="Twentieth Century"/>
              </a:defRPr>
            </a:lvl3pPr>
            <a:lvl4pPr indent="0" lvl="3" marL="0" algn="ctr">
              <a:spcBef>
                <a:spcPts val="0"/>
              </a:spcBef>
              <a:buNone/>
              <a:defRPr b="1" i="0" sz="1400" u="none" cap="none" strike="noStrike">
                <a:solidFill>
                  <a:srgbClr val="FFFFFF"/>
                </a:solidFill>
                <a:latin typeface="Twentieth Century"/>
                <a:ea typeface="Twentieth Century"/>
                <a:cs typeface="Twentieth Century"/>
                <a:sym typeface="Twentieth Century"/>
              </a:defRPr>
            </a:lvl4pPr>
            <a:lvl5pPr indent="0" lvl="4" marL="0" algn="ctr">
              <a:spcBef>
                <a:spcPts val="0"/>
              </a:spcBef>
              <a:buNone/>
              <a:defRPr b="1" i="0" sz="1400" u="none" cap="none" strike="noStrike">
                <a:solidFill>
                  <a:srgbClr val="FFFFFF"/>
                </a:solidFill>
                <a:latin typeface="Twentieth Century"/>
                <a:ea typeface="Twentieth Century"/>
                <a:cs typeface="Twentieth Century"/>
                <a:sym typeface="Twentieth Century"/>
              </a:defRPr>
            </a:lvl5pPr>
            <a:lvl6pPr indent="0" lvl="5" marL="0" algn="ctr">
              <a:spcBef>
                <a:spcPts val="0"/>
              </a:spcBef>
              <a:buNone/>
              <a:defRPr b="1" i="0" sz="1400" u="none" cap="none" strike="noStrike">
                <a:solidFill>
                  <a:srgbClr val="FFFFFF"/>
                </a:solidFill>
                <a:latin typeface="Twentieth Century"/>
                <a:ea typeface="Twentieth Century"/>
                <a:cs typeface="Twentieth Century"/>
                <a:sym typeface="Twentieth Century"/>
              </a:defRPr>
            </a:lvl6pPr>
            <a:lvl7pPr indent="0" lvl="6" marL="0" algn="ctr">
              <a:spcBef>
                <a:spcPts val="0"/>
              </a:spcBef>
              <a:buNone/>
              <a:defRPr b="1" i="0" sz="1400" u="none" cap="none" strike="noStrike">
                <a:solidFill>
                  <a:srgbClr val="FFFFFF"/>
                </a:solidFill>
                <a:latin typeface="Twentieth Century"/>
                <a:ea typeface="Twentieth Century"/>
                <a:cs typeface="Twentieth Century"/>
                <a:sym typeface="Twentieth Century"/>
              </a:defRPr>
            </a:lvl7pPr>
            <a:lvl8pPr indent="0" lvl="7" marL="0" algn="ctr">
              <a:spcBef>
                <a:spcPts val="0"/>
              </a:spcBef>
              <a:buNone/>
              <a:defRPr b="1" i="0" sz="1400" u="none" cap="none" strike="noStrike">
                <a:solidFill>
                  <a:srgbClr val="FFFFFF"/>
                </a:solidFill>
                <a:latin typeface="Twentieth Century"/>
                <a:ea typeface="Twentieth Century"/>
                <a:cs typeface="Twentieth Century"/>
                <a:sym typeface="Twentieth Century"/>
              </a:defRPr>
            </a:lvl8pPr>
            <a:lvl9pPr indent="0" lvl="8" marL="0" algn="ctr">
              <a:spcBef>
                <a:spcPts val="0"/>
              </a:spcBef>
              <a:buNone/>
              <a:defRPr b="1" i="0" sz="1400" u="none" cap="none" strike="noStrike">
                <a:solidFill>
                  <a:srgbClr val="FFFFFF"/>
                </a:solidFill>
                <a:latin typeface="Twentieth Century"/>
                <a:ea typeface="Twentieth Century"/>
                <a:cs typeface="Twentieth Century"/>
                <a:sym typeface="Twentieth Century"/>
              </a:defRPr>
            </a:lvl9pPr>
          </a:lstStyle>
          <a:p>
            <a:pPr indent="0" lvl="0" marL="0" rtl="0" algn="ct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showMasterSp="0" type="blank">
  <p:cSld name="BLANK">
    <p:spTree>
      <p:nvGrpSpPr>
        <p:cNvPr id="81" name="Shape 81"/>
        <p:cNvGrpSpPr/>
        <p:nvPr/>
      </p:nvGrpSpPr>
      <p:grpSpPr>
        <a:xfrm>
          <a:off x="0" y="0"/>
          <a:ext cx="0" cy="0"/>
          <a:chOff x="0" y="0"/>
          <a:chExt cx="0" cy="0"/>
        </a:xfrm>
      </p:grpSpPr>
      <p:sp>
        <p:nvSpPr>
          <p:cNvPr id="82" name="Google Shape;82;p17"/>
          <p:cNvSpPr txBox="1"/>
          <p:nvPr>
            <p:ph idx="10" type="dt"/>
          </p:nvPr>
        </p:nvSpPr>
        <p:spPr>
          <a:xfrm>
            <a:off x="6096000" y="6248400"/>
            <a:ext cx="26670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3" name="Google Shape;83;p17"/>
          <p:cNvSpPr txBox="1"/>
          <p:nvPr>
            <p:ph idx="11" type="ftr"/>
          </p:nvPr>
        </p:nvSpPr>
        <p:spPr>
          <a:xfrm>
            <a:off x="609600" y="6248206"/>
            <a:ext cx="5421083" cy="365125"/>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4" name="Google Shape;84;p17"/>
          <p:cNvSpPr txBox="1"/>
          <p:nvPr>
            <p:ph idx="12" type="sldNum"/>
          </p:nvPr>
        </p:nvSpPr>
        <p:spPr>
          <a:xfrm>
            <a:off x="0" y="6248400"/>
            <a:ext cx="533400" cy="381000"/>
          </a:xfrm>
          <a:prstGeom prst="rect">
            <a:avLst/>
          </a:prstGeom>
          <a:noFill/>
          <a:ln>
            <a:noFill/>
          </a:ln>
        </p:spPr>
        <p:txBody>
          <a:bodyPr anchorCtr="0" anchor="ctr" bIns="45700" lIns="91425" spcFirstLastPara="1" rIns="91425" wrap="square" tIns="45700">
            <a:normAutofit/>
          </a:bodyPr>
          <a:lstStyle>
            <a:lvl1pPr indent="0" lvl="0" marL="0" algn="ctr">
              <a:spcBef>
                <a:spcPts val="0"/>
              </a:spcBef>
              <a:buNone/>
              <a:defRPr b="1" i="0" sz="1400" u="none" cap="none" strike="noStrike">
                <a:solidFill>
                  <a:schemeClr val="dk2"/>
                </a:solidFill>
                <a:latin typeface="Twentieth Century"/>
                <a:ea typeface="Twentieth Century"/>
                <a:cs typeface="Twentieth Century"/>
                <a:sym typeface="Twentieth Century"/>
              </a:defRPr>
            </a:lvl1pPr>
            <a:lvl2pPr indent="0" lvl="1" marL="0" algn="ctr">
              <a:spcBef>
                <a:spcPts val="0"/>
              </a:spcBef>
              <a:buNone/>
              <a:defRPr b="1" i="0" sz="1400" u="none" cap="none" strike="noStrike">
                <a:solidFill>
                  <a:schemeClr val="dk2"/>
                </a:solidFill>
                <a:latin typeface="Twentieth Century"/>
                <a:ea typeface="Twentieth Century"/>
                <a:cs typeface="Twentieth Century"/>
                <a:sym typeface="Twentieth Century"/>
              </a:defRPr>
            </a:lvl2pPr>
            <a:lvl3pPr indent="0" lvl="2" marL="0" algn="ctr">
              <a:spcBef>
                <a:spcPts val="0"/>
              </a:spcBef>
              <a:buNone/>
              <a:defRPr b="1" i="0" sz="1400" u="none" cap="none" strike="noStrike">
                <a:solidFill>
                  <a:schemeClr val="dk2"/>
                </a:solidFill>
                <a:latin typeface="Twentieth Century"/>
                <a:ea typeface="Twentieth Century"/>
                <a:cs typeface="Twentieth Century"/>
                <a:sym typeface="Twentieth Century"/>
              </a:defRPr>
            </a:lvl3pPr>
            <a:lvl4pPr indent="0" lvl="3" marL="0" algn="ctr">
              <a:spcBef>
                <a:spcPts val="0"/>
              </a:spcBef>
              <a:buNone/>
              <a:defRPr b="1" i="0" sz="1400" u="none" cap="none" strike="noStrike">
                <a:solidFill>
                  <a:schemeClr val="dk2"/>
                </a:solidFill>
                <a:latin typeface="Twentieth Century"/>
                <a:ea typeface="Twentieth Century"/>
                <a:cs typeface="Twentieth Century"/>
                <a:sym typeface="Twentieth Century"/>
              </a:defRPr>
            </a:lvl4pPr>
            <a:lvl5pPr indent="0" lvl="4" marL="0" algn="ctr">
              <a:spcBef>
                <a:spcPts val="0"/>
              </a:spcBef>
              <a:buNone/>
              <a:defRPr b="1" i="0" sz="1400" u="none" cap="none" strike="noStrike">
                <a:solidFill>
                  <a:schemeClr val="dk2"/>
                </a:solidFill>
                <a:latin typeface="Twentieth Century"/>
                <a:ea typeface="Twentieth Century"/>
                <a:cs typeface="Twentieth Century"/>
                <a:sym typeface="Twentieth Century"/>
              </a:defRPr>
            </a:lvl5pPr>
            <a:lvl6pPr indent="0" lvl="5" marL="0" algn="ctr">
              <a:spcBef>
                <a:spcPts val="0"/>
              </a:spcBef>
              <a:buNone/>
              <a:defRPr b="1" i="0" sz="1400" u="none" cap="none" strike="noStrike">
                <a:solidFill>
                  <a:schemeClr val="dk2"/>
                </a:solidFill>
                <a:latin typeface="Twentieth Century"/>
                <a:ea typeface="Twentieth Century"/>
                <a:cs typeface="Twentieth Century"/>
                <a:sym typeface="Twentieth Century"/>
              </a:defRPr>
            </a:lvl6pPr>
            <a:lvl7pPr indent="0" lvl="6" marL="0" algn="ctr">
              <a:spcBef>
                <a:spcPts val="0"/>
              </a:spcBef>
              <a:buNone/>
              <a:defRPr b="1" i="0" sz="1400" u="none" cap="none" strike="noStrike">
                <a:solidFill>
                  <a:schemeClr val="dk2"/>
                </a:solidFill>
                <a:latin typeface="Twentieth Century"/>
                <a:ea typeface="Twentieth Century"/>
                <a:cs typeface="Twentieth Century"/>
                <a:sym typeface="Twentieth Century"/>
              </a:defRPr>
            </a:lvl7pPr>
            <a:lvl8pPr indent="0" lvl="7" marL="0" algn="ctr">
              <a:spcBef>
                <a:spcPts val="0"/>
              </a:spcBef>
              <a:buNone/>
              <a:defRPr b="1" i="0" sz="1400" u="none" cap="none" strike="noStrike">
                <a:solidFill>
                  <a:schemeClr val="dk2"/>
                </a:solidFill>
                <a:latin typeface="Twentieth Century"/>
                <a:ea typeface="Twentieth Century"/>
                <a:cs typeface="Twentieth Century"/>
                <a:sym typeface="Twentieth Century"/>
              </a:defRPr>
            </a:lvl8pPr>
            <a:lvl9pPr indent="0" lvl="8" marL="0" algn="ctr">
              <a:spcBef>
                <a:spcPts val="0"/>
              </a:spcBef>
              <a:buNone/>
              <a:defRPr b="1" i="0" sz="1400" u="none" cap="none" strike="noStrike">
                <a:solidFill>
                  <a:schemeClr val="dk2"/>
                </a:solidFill>
                <a:latin typeface="Twentieth Century"/>
                <a:ea typeface="Twentieth Century"/>
                <a:cs typeface="Twentieth Century"/>
                <a:sym typeface="Twentieth Century"/>
              </a:defRPr>
            </a:lvl9pPr>
          </a:lstStyle>
          <a:p>
            <a:pPr indent="0" lvl="0" marL="0" rtl="0" algn="ct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type="objTx">
  <p:cSld name="OBJECT_WITH_CAPTION_TEXT">
    <p:spTree>
      <p:nvGrpSpPr>
        <p:cNvPr id="85" name="Shape 85"/>
        <p:cNvGrpSpPr/>
        <p:nvPr/>
      </p:nvGrpSpPr>
      <p:grpSpPr>
        <a:xfrm>
          <a:off x="0" y="0"/>
          <a:ext cx="0" cy="0"/>
          <a:chOff x="0" y="0"/>
          <a:chExt cx="0" cy="0"/>
        </a:xfrm>
      </p:grpSpPr>
      <p:sp>
        <p:nvSpPr>
          <p:cNvPr id="86" name="Google Shape;86;p18"/>
          <p:cNvSpPr txBox="1"/>
          <p:nvPr>
            <p:ph type="title"/>
          </p:nvPr>
        </p:nvSpPr>
        <p:spPr>
          <a:xfrm>
            <a:off x="609600" y="273050"/>
            <a:ext cx="8077200" cy="869950"/>
          </a:xfrm>
          <a:prstGeom prst="rect">
            <a:avLst/>
          </a:prstGeom>
          <a:noFill/>
          <a:ln>
            <a:noFill/>
          </a:ln>
        </p:spPr>
        <p:txBody>
          <a:bodyPr anchorCtr="0" anchor="ctr" bIns="45700" lIns="91425" spcFirstLastPara="1" rIns="91425" wrap="square" tIns="45700">
            <a:normAutofit/>
          </a:bodyPr>
          <a:lstStyle>
            <a:lvl1pPr lvl="0" algn="l">
              <a:spcBef>
                <a:spcPts val="0"/>
              </a:spcBef>
              <a:spcAft>
                <a:spcPts val="0"/>
              </a:spcAft>
              <a:buClr>
                <a:schemeClr val="dk2"/>
              </a:buClr>
              <a:buSzPts val="4400"/>
              <a:buFont typeface="Twentieth Century"/>
              <a:buNone/>
              <a:defRPr b="0" sz="44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87" name="Google Shape;87;p18"/>
          <p:cNvSpPr txBox="1"/>
          <p:nvPr>
            <p:ph idx="10" type="dt"/>
          </p:nvPr>
        </p:nvSpPr>
        <p:spPr>
          <a:xfrm>
            <a:off x="6096000" y="6248400"/>
            <a:ext cx="26670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8" name="Google Shape;88;p18"/>
          <p:cNvSpPr txBox="1"/>
          <p:nvPr>
            <p:ph idx="11" type="ftr"/>
          </p:nvPr>
        </p:nvSpPr>
        <p:spPr>
          <a:xfrm>
            <a:off x="609600" y="6248206"/>
            <a:ext cx="5421083" cy="365125"/>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9" name="Google Shape;89;p18"/>
          <p:cNvSpPr txBox="1"/>
          <p:nvPr>
            <p:ph idx="12" type="sldNum"/>
          </p:nvPr>
        </p:nvSpPr>
        <p:spPr>
          <a:xfrm>
            <a:off x="0" y="1272222"/>
            <a:ext cx="533400" cy="244476"/>
          </a:xfrm>
          <a:prstGeom prst="rect">
            <a:avLst/>
          </a:prstGeom>
          <a:noFill/>
          <a:ln>
            <a:noFill/>
          </a:ln>
        </p:spPr>
        <p:txBody>
          <a:bodyPr anchorCtr="0" anchor="ctr" bIns="45700" lIns="91425" spcFirstLastPara="1" rIns="91425" wrap="square" tIns="45700">
            <a:normAutofit/>
          </a:bodyPr>
          <a:lstStyle>
            <a:lvl1pPr indent="0" lvl="0" marL="0" algn="ctr">
              <a:spcBef>
                <a:spcPts val="0"/>
              </a:spcBef>
              <a:buNone/>
              <a:defRPr b="1" i="0" sz="1400" u="none" cap="none" strike="noStrike">
                <a:solidFill>
                  <a:srgbClr val="FFFFFF"/>
                </a:solidFill>
                <a:latin typeface="Twentieth Century"/>
                <a:ea typeface="Twentieth Century"/>
                <a:cs typeface="Twentieth Century"/>
                <a:sym typeface="Twentieth Century"/>
              </a:defRPr>
            </a:lvl1pPr>
            <a:lvl2pPr indent="0" lvl="1" marL="0" algn="ctr">
              <a:spcBef>
                <a:spcPts val="0"/>
              </a:spcBef>
              <a:buNone/>
              <a:defRPr b="1" i="0" sz="1400" u="none" cap="none" strike="noStrike">
                <a:solidFill>
                  <a:srgbClr val="FFFFFF"/>
                </a:solidFill>
                <a:latin typeface="Twentieth Century"/>
                <a:ea typeface="Twentieth Century"/>
                <a:cs typeface="Twentieth Century"/>
                <a:sym typeface="Twentieth Century"/>
              </a:defRPr>
            </a:lvl2pPr>
            <a:lvl3pPr indent="0" lvl="2" marL="0" algn="ctr">
              <a:spcBef>
                <a:spcPts val="0"/>
              </a:spcBef>
              <a:buNone/>
              <a:defRPr b="1" i="0" sz="1400" u="none" cap="none" strike="noStrike">
                <a:solidFill>
                  <a:srgbClr val="FFFFFF"/>
                </a:solidFill>
                <a:latin typeface="Twentieth Century"/>
                <a:ea typeface="Twentieth Century"/>
                <a:cs typeface="Twentieth Century"/>
                <a:sym typeface="Twentieth Century"/>
              </a:defRPr>
            </a:lvl3pPr>
            <a:lvl4pPr indent="0" lvl="3" marL="0" algn="ctr">
              <a:spcBef>
                <a:spcPts val="0"/>
              </a:spcBef>
              <a:buNone/>
              <a:defRPr b="1" i="0" sz="1400" u="none" cap="none" strike="noStrike">
                <a:solidFill>
                  <a:srgbClr val="FFFFFF"/>
                </a:solidFill>
                <a:latin typeface="Twentieth Century"/>
                <a:ea typeface="Twentieth Century"/>
                <a:cs typeface="Twentieth Century"/>
                <a:sym typeface="Twentieth Century"/>
              </a:defRPr>
            </a:lvl4pPr>
            <a:lvl5pPr indent="0" lvl="4" marL="0" algn="ctr">
              <a:spcBef>
                <a:spcPts val="0"/>
              </a:spcBef>
              <a:buNone/>
              <a:defRPr b="1" i="0" sz="1400" u="none" cap="none" strike="noStrike">
                <a:solidFill>
                  <a:srgbClr val="FFFFFF"/>
                </a:solidFill>
                <a:latin typeface="Twentieth Century"/>
                <a:ea typeface="Twentieth Century"/>
                <a:cs typeface="Twentieth Century"/>
                <a:sym typeface="Twentieth Century"/>
              </a:defRPr>
            </a:lvl5pPr>
            <a:lvl6pPr indent="0" lvl="5" marL="0" algn="ctr">
              <a:spcBef>
                <a:spcPts val="0"/>
              </a:spcBef>
              <a:buNone/>
              <a:defRPr b="1" i="0" sz="1400" u="none" cap="none" strike="noStrike">
                <a:solidFill>
                  <a:srgbClr val="FFFFFF"/>
                </a:solidFill>
                <a:latin typeface="Twentieth Century"/>
                <a:ea typeface="Twentieth Century"/>
                <a:cs typeface="Twentieth Century"/>
                <a:sym typeface="Twentieth Century"/>
              </a:defRPr>
            </a:lvl6pPr>
            <a:lvl7pPr indent="0" lvl="6" marL="0" algn="ctr">
              <a:spcBef>
                <a:spcPts val="0"/>
              </a:spcBef>
              <a:buNone/>
              <a:defRPr b="1" i="0" sz="1400" u="none" cap="none" strike="noStrike">
                <a:solidFill>
                  <a:srgbClr val="FFFFFF"/>
                </a:solidFill>
                <a:latin typeface="Twentieth Century"/>
                <a:ea typeface="Twentieth Century"/>
                <a:cs typeface="Twentieth Century"/>
                <a:sym typeface="Twentieth Century"/>
              </a:defRPr>
            </a:lvl7pPr>
            <a:lvl8pPr indent="0" lvl="7" marL="0" algn="ctr">
              <a:spcBef>
                <a:spcPts val="0"/>
              </a:spcBef>
              <a:buNone/>
              <a:defRPr b="1" i="0" sz="1400" u="none" cap="none" strike="noStrike">
                <a:solidFill>
                  <a:srgbClr val="FFFFFF"/>
                </a:solidFill>
                <a:latin typeface="Twentieth Century"/>
                <a:ea typeface="Twentieth Century"/>
                <a:cs typeface="Twentieth Century"/>
                <a:sym typeface="Twentieth Century"/>
              </a:defRPr>
            </a:lvl8pPr>
            <a:lvl9pPr indent="0" lvl="8" marL="0" algn="ctr">
              <a:spcBef>
                <a:spcPts val="0"/>
              </a:spcBef>
              <a:buNone/>
              <a:defRPr b="1" i="0" sz="1400" u="none" cap="none" strike="noStrike">
                <a:solidFill>
                  <a:srgbClr val="FFFFFF"/>
                </a:solidFill>
                <a:latin typeface="Twentieth Century"/>
                <a:ea typeface="Twentieth Century"/>
                <a:cs typeface="Twentieth Century"/>
                <a:sym typeface="Twentieth Century"/>
              </a:defRPr>
            </a:lvl9pPr>
          </a:lstStyle>
          <a:p>
            <a:pPr indent="0" lvl="0" marL="0" rtl="0" algn="ctr">
              <a:spcBef>
                <a:spcPts val="0"/>
              </a:spcBef>
              <a:spcAft>
                <a:spcPts val="0"/>
              </a:spcAft>
              <a:buNone/>
            </a:pPr>
            <a:fld id="{00000000-1234-1234-1234-123412341234}" type="slidenum">
              <a:rPr lang="en-US"/>
              <a:t>‹#›</a:t>
            </a:fld>
            <a:endParaRPr/>
          </a:p>
        </p:txBody>
      </p:sp>
      <p:sp>
        <p:nvSpPr>
          <p:cNvPr id="90" name="Google Shape;90;p18"/>
          <p:cNvSpPr txBox="1"/>
          <p:nvPr>
            <p:ph idx="1" type="body"/>
          </p:nvPr>
        </p:nvSpPr>
        <p:spPr>
          <a:xfrm>
            <a:off x="609600" y="1752600"/>
            <a:ext cx="1600200" cy="4343400"/>
          </a:xfrm>
          <a:prstGeom prst="rect">
            <a:avLst/>
          </a:prstGeom>
          <a:solidFill>
            <a:schemeClr val="accent2"/>
          </a:solidFill>
          <a:ln cap="sq" cmpd="dbl" w="50800">
            <a:solidFill>
              <a:schemeClr val="accent2"/>
            </a:solidFill>
            <a:prstDash val="solid"/>
            <a:miter lim="800000"/>
            <a:headEnd len="sm" w="sm" type="none"/>
            <a:tailEnd len="sm" w="sm" type="none"/>
          </a:ln>
        </p:spPr>
        <p:txBody>
          <a:bodyPr anchorCtr="0" anchor="t" bIns="91425" lIns="137150" spcFirstLastPara="1" rIns="137150" wrap="square" tIns="182875">
            <a:normAutofit/>
          </a:bodyPr>
          <a:lstStyle>
            <a:lvl1pPr indent="-228600" lvl="0" marL="457200" algn="l">
              <a:spcBef>
                <a:spcPts val="700"/>
              </a:spcBef>
              <a:spcAft>
                <a:spcPts val="0"/>
              </a:spcAft>
              <a:buSzPts val="1080"/>
              <a:buNone/>
              <a:defRPr sz="1800">
                <a:solidFill>
                  <a:schemeClr val="lt1"/>
                </a:solidFill>
                <a:latin typeface="Twentieth Century"/>
                <a:ea typeface="Twentieth Century"/>
                <a:cs typeface="Twentieth Century"/>
                <a:sym typeface="Twentieth Century"/>
              </a:defRPr>
            </a:lvl1pPr>
            <a:lvl2pPr indent="-228600" lvl="1" marL="914400" algn="l">
              <a:spcBef>
                <a:spcPts val="1000"/>
              </a:spcBef>
              <a:spcAft>
                <a:spcPts val="0"/>
              </a:spcAft>
              <a:buSzPts val="840"/>
              <a:buNone/>
              <a:defRPr sz="1200">
                <a:solidFill>
                  <a:schemeClr val="lt1"/>
                </a:solidFill>
                <a:latin typeface="Twentieth Century"/>
                <a:ea typeface="Twentieth Century"/>
                <a:cs typeface="Twentieth Century"/>
                <a:sym typeface="Twentieth Century"/>
              </a:defRPr>
            </a:lvl2pPr>
            <a:lvl3pPr indent="-228600" lvl="2" marL="1371600" algn="l">
              <a:spcBef>
                <a:spcPts val="500"/>
              </a:spcBef>
              <a:spcAft>
                <a:spcPts val="0"/>
              </a:spcAft>
              <a:buSzPts val="750"/>
              <a:buNone/>
              <a:defRPr sz="1000">
                <a:solidFill>
                  <a:schemeClr val="lt1"/>
                </a:solidFill>
                <a:latin typeface="Twentieth Century"/>
                <a:ea typeface="Twentieth Century"/>
                <a:cs typeface="Twentieth Century"/>
                <a:sym typeface="Twentieth Century"/>
              </a:defRPr>
            </a:lvl3pPr>
            <a:lvl4pPr indent="-228600" lvl="3" marL="1828800" algn="l">
              <a:spcBef>
                <a:spcPts val="400"/>
              </a:spcBef>
              <a:spcAft>
                <a:spcPts val="0"/>
              </a:spcAft>
              <a:buSzPts val="675"/>
              <a:buNone/>
              <a:defRPr sz="900">
                <a:solidFill>
                  <a:schemeClr val="lt1"/>
                </a:solidFill>
                <a:latin typeface="Twentieth Century"/>
                <a:ea typeface="Twentieth Century"/>
                <a:cs typeface="Twentieth Century"/>
                <a:sym typeface="Twentieth Century"/>
              </a:defRPr>
            </a:lvl4pPr>
            <a:lvl5pPr indent="-228600" lvl="4" marL="2286000" algn="l">
              <a:spcBef>
                <a:spcPts val="400"/>
              </a:spcBef>
              <a:spcAft>
                <a:spcPts val="0"/>
              </a:spcAft>
              <a:buSzPts val="585"/>
              <a:buNone/>
              <a:defRPr sz="900">
                <a:solidFill>
                  <a:schemeClr val="lt1"/>
                </a:solidFill>
                <a:latin typeface="Twentieth Century"/>
                <a:ea typeface="Twentieth Century"/>
                <a:cs typeface="Twentieth Century"/>
                <a:sym typeface="Twentieth Century"/>
              </a:defRPr>
            </a:lvl5pPr>
            <a:lvl6pPr indent="-342900" lvl="5" marL="2743200" algn="l">
              <a:spcBef>
                <a:spcPts val="360"/>
              </a:spcBef>
              <a:spcAft>
                <a:spcPts val="0"/>
              </a:spcAft>
              <a:buSzPts val="1800"/>
              <a:buChar char="▪"/>
              <a:defRPr/>
            </a:lvl6pPr>
            <a:lvl7pPr indent="-342900" lvl="6" marL="3200400" algn="l">
              <a:spcBef>
                <a:spcPts val="360"/>
              </a:spcBef>
              <a:spcAft>
                <a:spcPts val="0"/>
              </a:spcAft>
              <a:buSzPts val="1800"/>
              <a:buChar char="▪"/>
              <a:defRPr/>
            </a:lvl7pPr>
            <a:lvl8pPr indent="-342900" lvl="7" marL="3657600" algn="l">
              <a:spcBef>
                <a:spcPts val="360"/>
              </a:spcBef>
              <a:spcAft>
                <a:spcPts val="0"/>
              </a:spcAft>
              <a:buSzPts val="1800"/>
              <a:buChar char="▪"/>
              <a:defRPr/>
            </a:lvl8pPr>
            <a:lvl9pPr indent="-342900" lvl="8" marL="4114800" algn="l">
              <a:spcBef>
                <a:spcPts val="360"/>
              </a:spcBef>
              <a:spcAft>
                <a:spcPts val="0"/>
              </a:spcAft>
              <a:buSzPts val="1800"/>
              <a:buChar char="▪"/>
              <a:defRPr/>
            </a:lvl9pPr>
          </a:lstStyle>
          <a:p/>
        </p:txBody>
      </p:sp>
      <p:sp>
        <p:nvSpPr>
          <p:cNvPr id="91" name="Google Shape;91;p18"/>
          <p:cNvSpPr txBox="1"/>
          <p:nvPr>
            <p:ph idx="2" type="body"/>
          </p:nvPr>
        </p:nvSpPr>
        <p:spPr>
          <a:xfrm>
            <a:off x="2362200" y="1752600"/>
            <a:ext cx="6400800" cy="4419600"/>
          </a:xfrm>
          <a:prstGeom prst="rect">
            <a:avLst/>
          </a:prstGeom>
          <a:noFill/>
          <a:ln>
            <a:noFill/>
          </a:ln>
        </p:spPr>
        <p:txBody>
          <a:bodyPr anchorCtr="0" anchor="t" bIns="45700" lIns="91425" spcFirstLastPara="1" rIns="91425" wrap="square" tIns="45700">
            <a:normAutofit/>
          </a:bodyPr>
          <a:lstStyle>
            <a:lvl1pPr indent="-297180" lvl="0" marL="457200" algn="l">
              <a:spcBef>
                <a:spcPts val="700"/>
              </a:spcBef>
              <a:spcAft>
                <a:spcPts val="0"/>
              </a:spcAft>
              <a:buSzPts val="1080"/>
              <a:buChar char="◻"/>
              <a:defRPr/>
            </a:lvl1pPr>
            <a:lvl2pPr indent="-308610" lvl="1" marL="914400" algn="l">
              <a:spcBef>
                <a:spcPts val="550"/>
              </a:spcBef>
              <a:spcAft>
                <a:spcPts val="0"/>
              </a:spcAft>
              <a:buSzPts val="1260"/>
              <a:buChar char="🞑"/>
              <a:defRPr/>
            </a:lvl2pPr>
            <a:lvl3pPr indent="-314325" lvl="2" marL="1371600" algn="l">
              <a:spcBef>
                <a:spcPts val="500"/>
              </a:spcBef>
              <a:spcAft>
                <a:spcPts val="0"/>
              </a:spcAft>
              <a:buSzPts val="1350"/>
              <a:buChar char="■"/>
              <a:defRPr/>
            </a:lvl3pPr>
            <a:lvl4pPr indent="-314325" lvl="3" marL="1828800" algn="l">
              <a:spcBef>
                <a:spcPts val="400"/>
              </a:spcBef>
              <a:spcAft>
                <a:spcPts val="0"/>
              </a:spcAft>
              <a:buSzPts val="1350"/>
              <a:buChar char="■"/>
              <a:defRPr/>
            </a:lvl4pPr>
            <a:lvl5pPr indent="-302895" lvl="4" marL="2286000" algn="l">
              <a:spcBef>
                <a:spcPts val="400"/>
              </a:spcBef>
              <a:spcAft>
                <a:spcPts val="0"/>
              </a:spcAft>
              <a:buSzPts val="1170"/>
              <a:buChar char="■"/>
              <a:defRPr/>
            </a:lvl5pPr>
            <a:lvl6pPr indent="-342900" lvl="5" marL="2743200" algn="l">
              <a:spcBef>
                <a:spcPts val="360"/>
              </a:spcBef>
              <a:spcAft>
                <a:spcPts val="0"/>
              </a:spcAft>
              <a:buSzPts val="1800"/>
              <a:buChar char="▪"/>
              <a:defRPr/>
            </a:lvl6pPr>
            <a:lvl7pPr indent="-342900" lvl="6" marL="3200400" algn="l">
              <a:spcBef>
                <a:spcPts val="360"/>
              </a:spcBef>
              <a:spcAft>
                <a:spcPts val="0"/>
              </a:spcAft>
              <a:buSzPts val="1800"/>
              <a:buChar char="▪"/>
              <a:defRPr/>
            </a:lvl7pPr>
            <a:lvl8pPr indent="-342900" lvl="7" marL="3657600" algn="l">
              <a:spcBef>
                <a:spcPts val="360"/>
              </a:spcBef>
              <a:spcAft>
                <a:spcPts val="0"/>
              </a:spcAft>
              <a:buSzPts val="1800"/>
              <a:buChar char="▪"/>
              <a:defRPr/>
            </a:lvl8pPr>
            <a:lvl9pPr indent="-342900" lvl="8" marL="4114800" algn="l">
              <a:spcBef>
                <a:spcPts val="360"/>
              </a:spcBef>
              <a:spcAft>
                <a:spcPts val="0"/>
              </a:spcAft>
              <a:buSzPts val="1800"/>
              <a:buChar char="▪"/>
              <a:defRPr/>
            </a:lvl9pPr>
          </a:lstStyle>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3.xml"/></Relationships>
</file>

<file path=ppt/slideMasters/_rels/slideMaster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slideLayout" Target="../slideLayouts/slideLayout3.xml"/><Relationship Id="rId3" Type="http://schemas.openxmlformats.org/officeDocument/2006/relationships/slideLayout" Target="../slideLayouts/slideLayout4.xml"/><Relationship Id="rId4" Type="http://schemas.openxmlformats.org/officeDocument/2006/relationships/slideLayout" Target="../slideLayouts/slideLayout5.xml"/><Relationship Id="rId11" Type="http://schemas.openxmlformats.org/officeDocument/2006/relationships/slideLayout" Target="../slideLayouts/slideLayout12.xml"/><Relationship Id="rId10" Type="http://schemas.openxmlformats.org/officeDocument/2006/relationships/slideLayout" Target="../slideLayouts/slideLayout11.xml"/><Relationship Id="rId12" Type="http://schemas.openxmlformats.org/officeDocument/2006/relationships/theme" Target="../theme/theme1.xml"/><Relationship Id="rId9" Type="http://schemas.openxmlformats.org/officeDocument/2006/relationships/slideLayout" Target="../slideLayouts/slideLayout10.xml"/><Relationship Id="rId5" Type="http://schemas.openxmlformats.org/officeDocument/2006/relationships/slideLayout" Target="../slideLayouts/slideLayout6.xml"/><Relationship Id="rId6" Type="http://schemas.openxmlformats.org/officeDocument/2006/relationships/slideLayout" Target="../slideLayouts/slideLayout7.xml"/><Relationship Id="rId7" Type="http://schemas.openxmlformats.org/officeDocument/2006/relationships/slideLayout" Target="../slideLayouts/slideLayout8.xml"/><Relationship Id="rId8"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dk1"/>
        </a:solidFill>
      </p:bgPr>
    </p:bg>
    <p:spTree>
      <p:nvGrpSpPr>
        <p:cNvPr id="9" name="Shape 9"/>
        <p:cNvGrpSpPr/>
        <p:nvPr/>
      </p:nvGrpSpPr>
      <p:grpSpPr>
        <a:xfrm>
          <a:off x="0" y="0"/>
          <a:ext cx="0" cy="0"/>
          <a:chOff x="0" y="0"/>
          <a:chExt cx="0" cy="0"/>
        </a:xfrm>
      </p:grpSpPr>
      <p:sp>
        <p:nvSpPr>
          <p:cNvPr id="10" name="Google Shape;10;p9"/>
          <p:cNvSpPr txBox="1"/>
          <p:nvPr>
            <p:ph type="title"/>
          </p:nvPr>
        </p:nvSpPr>
        <p:spPr>
          <a:xfrm>
            <a:off x="609600" y="228600"/>
            <a:ext cx="8153400" cy="990600"/>
          </a:xfrm>
          <a:prstGeom prst="rect">
            <a:avLst/>
          </a:prstGeom>
          <a:noFill/>
          <a:ln>
            <a:noFill/>
          </a:ln>
        </p:spPr>
        <p:txBody>
          <a:bodyPr anchorCtr="0" anchor="ctr" bIns="45700" lIns="91425" spcFirstLastPara="1" rIns="91425" wrap="square" tIns="45700">
            <a:normAutofit/>
          </a:bodyPr>
          <a:lstStyle>
            <a:lvl1pPr lvl="0" marR="0" rtl="0" algn="l">
              <a:spcBef>
                <a:spcPts val="0"/>
              </a:spcBef>
              <a:spcAft>
                <a:spcPts val="0"/>
              </a:spcAft>
              <a:buClr>
                <a:schemeClr val="lt2"/>
              </a:buClr>
              <a:buSzPts val="4400"/>
              <a:buFont typeface="Twentieth Century"/>
              <a:buNone/>
              <a:defRPr b="0" i="0" sz="4400" u="none" cap="none" strike="noStrike">
                <a:solidFill>
                  <a:schemeClr val="lt2"/>
                </a:solidFill>
                <a:latin typeface="Twentieth Century"/>
                <a:ea typeface="Twentieth Century"/>
                <a:cs typeface="Twentieth Century"/>
                <a:sym typeface="Twentieth Century"/>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11" name="Google Shape;11;p9"/>
          <p:cNvSpPr txBox="1"/>
          <p:nvPr>
            <p:ph idx="1" type="body"/>
          </p:nvPr>
        </p:nvSpPr>
        <p:spPr>
          <a:xfrm>
            <a:off x="612648" y="1600200"/>
            <a:ext cx="8153400" cy="4526280"/>
          </a:xfrm>
          <a:prstGeom prst="rect">
            <a:avLst/>
          </a:prstGeom>
          <a:noFill/>
          <a:ln>
            <a:noFill/>
          </a:ln>
        </p:spPr>
        <p:txBody>
          <a:bodyPr anchorCtr="0" anchor="t" bIns="45700" lIns="91425" spcFirstLastPara="1" rIns="91425" wrap="square" tIns="45700">
            <a:normAutofit/>
          </a:bodyPr>
          <a:lstStyle>
            <a:lvl1pPr indent="-339090" lvl="0" marL="457200" marR="0" rtl="0" algn="l">
              <a:spcBef>
                <a:spcPts val="700"/>
              </a:spcBef>
              <a:spcAft>
                <a:spcPts val="0"/>
              </a:spcAft>
              <a:buClr>
                <a:schemeClr val="accent2"/>
              </a:buClr>
              <a:buSzPts val="1740"/>
              <a:buFont typeface="Noto Sans Symbols"/>
              <a:buChar char="◻"/>
              <a:defRPr b="0" i="0" sz="2900" u="none" cap="none" strike="noStrike">
                <a:solidFill>
                  <a:schemeClr val="lt1"/>
                </a:solidFill>
                <a:latin typeface="Twentieth Century"/>
                <a:ea typeface="Twentieth Century"/>
                <a:cs typeface="Twentieth Century"/>
                <a:sym typeface="Twentieth Century"/>
              </a:defRPr>
            </a:lvl1pPr>
            <a:lvl2pPr indent="-344169" lvl="1" marL="914400" marR="0" rtl="0" algn="l">
              <a:spcBef>
                <a:spcPts val="550"/>
              </a:spcBef>
              <a:spcAft>
                <a:spcPts val="0"/>
              </a:spcAft>
              <a:buClr>
                <a:schemeClr val="accent1"/>
              </a:buClr>
              <a:buSzPts val="1820"/>
              <a:buFont typeface="Noto Sans Symbols"/>
              <a:buChar char="🞑"/>
              <a:defRPr b="0" i="0" sz="2600" u="none" cap="none" strike="noStrike">
                <a:solidFill>
                  <a:schemeClr val="lt1"/>
                </a:solidFill>
                <a:latin typeface="Twentieth Century"/>
                <a:ea typeface="Twentieth Century"/>
                <a:cs typeface="Twentieth Century"/>
                <a:sym typeface="Twentieth Century"/>
              </a:defRPr>
            </a:lvl2pPr>
            <a:lvl3pPr indent="-338137" lvl="2" marL="1371600" marR="0" rtl="0" algn="l">
              <a:spcBef>
                <a:spcPts val="500"/>
              </a:spcBef>
              <a:spcAft>
                <a:spcPts val="0"/>
              </a:spcAft>
              <a:buClr>
                <a:schemeClr val="accent2"/>
              </a:buClr>
              <a:buSzPts val="1725"/>
              <a:buFont typeface="Noto Sans Symbols"/>
              <a:buChar char="■"/>
              <a:defRPr b="0" i="0" sz="2300" u="none" cap="none" strike="noStrike">
                <a:solidFill>
                  <a:schemeClr val="lt1"/>
                </a:solidFill>
                <a:latin typeface="Twentieth Century"/>
                <a:ea typeface="Twentieth Century"/>
                <a:cs typeface="Twentieth Century"/>
                <a:sym typeface="Twentieth Century"/>
              </a:defRPr>
            </a:lvl3pPr>
            <a:lvl4pPr indent="-323850" lvl="3" marL="1828800" marR="0" rtl="0" algn="l">
              <a:spcBef>
                <a:spcPts val="400"/>
              </a:spcBef>
              <a:spcAft>
                <a:spcPts val="0"/>
              </a:spcAft>
              <a:buClr>
                <a:schemeClr val="accent3"/>
              </a:buClr>
              <a:buSzPts val="1500"/>
              <a:buFont typeface="Noto Sans Symbols"/>
              <a:buChar char="■"/>
              <a:defRPr b="0" i="0" sz="2000" u="none" cap="none" strike="noStrike">
                <a:solidFill>
                  <a:schemeClr val="lt1"/>
                </a:solidFill>
                <a:latin typeface="Twentieth Century"/>
                <a:ea typeface="Twentieth Century"/>
                <a:cs typeface="Twentieth Century"/>
                <a:sym typeface="Twentieth Century"/>
              </a:defRPr>
            </a:lvl4pPr>
            <a:lvl5pPr indent="-311150" lvl="4" marL="2286000" marR="0" rtl="0" algn="l">
              <a:spcBef>
                <a:spcPts val="400"/>
              </a:spcBef>
              <a:spcAft>
                <a:spcPts val="0"/>
              </a:spcAft>
              <a:buClr>
                <a:schemeClr val="accent4"/>
              </a:buClr>
              <a:buSzPts val="1300"/>
              <a:buFont typeface="Noto Sans Symbols"/>
              <a:buChar char="■"/>
              <a:defRPr b="0" i="0" sz="2000" u="none" cap="none" strike="noStrike">
                <a:solidFill>
                  <a:schemeClr val="lt1"/>
                </a:solidFill>
                <a:latin typeface="Twentieth Century"/>
                <a:ea typeface="Twentieth Century"/>
                <a:cs typeface="Twentieth Century"/>
                <a:sym typeface="Twentieth Century"/>
              </a:defRPr>
            </a:lvl5pPr>
            <a:lvl6pPr indent="-342900" lvl="5" marL="2743200" marR="0" rtl="0" algn="l">
              <a:spcBef>
                <a:spcPts val="360"/>
              </a:spcBef>
              <a:spcAft>
                <a:spcPts val="0"/>
              </a:spcAft>
              <a:buClr>
                <a:schemeClr val="accent1"/>
              </a:buClr>
              <a:buSzPts val="1800"/>
              <a:buFont typeface="Noto Sans Symbols"/>
              <a:buChar char="▪"/>
              <a:defRPr b="0" i="0" sz="1800" u="none" cap="none" strike="noStrike">
                <a:solidFill>
                  <a:schemeClr val="lt1"/>
                </a:solidFill>
                <a:latin typeface="Twentieth Century"/>
                <a:ea typeface="Twentieth Century"/>
                <a:cs typeface="Twentieth Century"/>
                <a:sym typeface="Twentieth Century"/>
              </a:defRPr>
            </a:lvl6pPr>
            <a:lvl7pPr indent="-342900" lvl="6" marL="3200400" marR="0" rtl="0" algn="l">
              <a:spcBef>
                <a:spcPts val="360"/>
              </a:spcBef>
              <a:spcAft>
                <a:spcPts val="0"/>
              </a:spcAft>
              <a:buClr>
                <a:schemeClr val="accent2"/>
              </a:buClr>
              <a:buSzPts val="1800"/>
              <a:buFont typeface="Noto Sans Symbols"/>
              <a:buChar char="▪"/>
              <a:defRPr b="0" i="0" sz="1800" u="none" cap="none" strike="noStrike">
                <a:solidFill>
                  <a:schemeClr val="lt1"/>
                </a:solidFill>
                <a:latin typeface="Twentieth Century"/>
                <a:ea typeface="Twentieth Century"/>
                <a:cs typeface="Twentieth Century"/>
                <a:sym typeface="Twentieth Century"/>
              </a:defRPr>
            </a:lvl7pPr>
            <a:lvl8pPr indent="-342900" lvl="7" marL="3657600" marR="0" rtl="0" algn="l">
              <a:spcBef>
                <a:spcPts val="360"/>
              </a:spcBef>
              <a:spcAft>
                <a:spcPts val="0"/>
              </a:spcAft>
              <a:buClr>
                <a:schemeClr val="accent3"/>
              </a:buClr>
              <a:buSzPts val="1800"/>
              <a:buFont typeface="Noto Sans Symbols"/>
              <a:buChar char="▪"/>
              <a:defRPr b="0" i="0" sz="1800" u="none" cap="none" strike="noStrike">
                <a:solidFill>
                  <a:schemeClr val="lt1"/>
                </a:solidFill>
                <a:latin typeface="Twentieth Century"/>
                <a:ea typeface="Twentieth Century"/>
                <a:cs typeface="Twentieth Century"/>
                <a:sym typeface="Twentieth Century"/>
              </a:defRPr>
            </a:lvl8pPr>
            <a:lvl9pPr indent="-342900" lvl="8" marL="4114800" marR="0" rtl="0" algn="l">
              <a:spcBef>
                <a:spcPts val="360"/>
              </a:spcBef>
              <a:spcAft>
                <a:spcPts val="0"/>
              </a:spcAft>
              <a:buClr>
                <a:schemeClr val="accent4"/>
              </a:buClr>
              <a:buSzPts val="1800"/>
              <a:buFont typeface="Noto Sans Symbols"/>
              <a:buChar char="▪"/>
              <a:defRPr b="0" i="0" sz="1800" u="none" cap="none" strike="noStrike">
                <a:solidFill>
                  <a:schemeClr val="lt1"/>
                </a:solidFill>
                <a:latin typeface="Twentieth Century"/>
                <a:ea typeface="Twentieth Century"/>
                <a:cs typeface="Twentieth Century"/>
                <a:sym typeface="Twentieth Century"/>
              </a:defRPr>
            </a:lvl9pPr>
          </a:lstStyle>
          <a:p/>
        </p:txBody>
      </p:sp>
      <p:sp>
        <p:nvSpPr>
          <p:cNvPr id="12" name="Google Shape;12;p9"/>
          <p:cNvSpPr txBox="1"/>
          <p:nvPr>
            <p:ph idx="10" type="dt"/>
          </p:nvPr>
        </p:nvSpPr>
        <p:spPr>
          <a:xfrm>
            <a:off x="6096000" y="6248400"/>
            <a:ext cx="2667000" cy="365125"/>
          </a:xfrm>
          <a:prstGeom prst="rect">
            <a:avLst/>
          </a:prstGeom>
          <a:noFill/>
          <a:ln>
            <a:noFill/>
          </a:ln>
        </p:spPr>
        <p:txBody>
          <a:bodyPr anchorCtr="0" anchor="ctr" bIns="45700" lIns="91425" spcFirstLastPara="1" rIns="91425" wrap="square" tIns="45700">
            <a:noAutofit/>
          </a:bodyPr>
          <a:lstStyle>
            <a:lvl1pPr lvl="0" marR="0" rtl="0" algn="l">
              <a:spcBef>
                <a:spcPts val="0"/>
              </a:spcBef>
              <a:spcAft>
                <a:spcPts val="0"/>
              </a:spcAft>
              <a:buSzPts val="1400"/>
              <a:buNone/>
              <a:defRPr b="0" i="0" sz="1400" u="none" cap="none" strike="noStrike">
                <a:solidFill>
                  <a:schemeClr val="lt2"/>
                </a:solidFill>
                <a:latin typeface="Twentieth Century"/>
                <a:ea typeface="Twentieth Century"/>
                <a:cs typeface="Twentieth Century"/>
                <a:sym typeface="Twentieth Century"/>
              </a:defRPr>
            </a:lvl1pPr>
            <a:lvl2pPr lvl="1" marR="0" rtl="0" algn="l">
              <a:spcBef>
                <a:spcPts val="0"/>
              </a:spcBef>
              <a:spcAft>
                <a:spcPts val="0"/>
              </a:spcAft>
              <a:buSzPts val="1400"/>
              <a:buNone/>
              <a:defRPr b="0" i="0" sz="1800" u="none" cap="none" strike="noStrike">
                <a:solidFill>
                  <a:schemeClr val="lt1"/>
                </a:solidFill>
                <a:latin typeface="Twentieth Century"/>
                <a:ea typeface="Twentieth Century"/>
                <a:cs typeface="Twentieth Century"/>
                <a:sym typeface="Twentieth Century"/>
              </a:defRPr>
            </a:lvl2pPr>
            <a:lvl3pPr lvl="2" marR="0" rtl="0" algn="l">
              <a:spcBef>
                <a:spcPts val="0"/>
              </a:spcBef>
              <a:spcAft>
                <a:spcPts val="0"/>
              </a:spcAft>
              <a:buSzPts val="1400"/>
              <a:buNone/>
              <a:defRPr b="0" i="0" sz="1800" u="none" cap="none" strike="noStrike">
                <a:solidFill>
                  <a:schemeClr val="lt1"/>
                </a:solidFill>
                <a:latin typeface="Twentieth Century"/>
                <a:ea typeface="Twentieth Century"/>
                <a:cs typeface="Twentieth Century"/>
                <a:sym typeface="Twentieth Century"/>
              </a:defRPr>
            </a:lvl3pPr>
            <a:lvl4pPr lvl="3" marR="0" rtl="0" algn="l">
              <a:spcBef>
                <a:spcPts val="0"/>
              </a:spcBef>
              <a:spcAft>
                <a:spcPts val="0"/>
              </a:spcAft>
              <a:buSzPts val="1400"/>
              <a:buNone/>
              <a:defRPr b="0" i="0" sz="1800" u="none" cap="none" strike="noStrike">
                <a:solidFill>
                  <a:schemeClr val="lt1"/>
                </a:solidFill>
                <a:latin typeface="Twentieth Century"/>
                <a:ea typeface="Twentieth Century"/>
                <a:cs typeface="Twentieth Century"/>
                <a:sym typeface="Twentieth Century"/>
              </a:defRPr>
            </a:lvl4pPr>
            <a:lvl5pPr lvl="4" marR="0" rtl="0" algn="l">
              <a:spcBef>
                <a:spcPts val="0"/>
              </a:spcBef>
              <a:spcAft>
                <a:spcPts val="0"/>
              </a:spcAft>
              <a:buSzPts val="1400"/>
              <a:buNone/>
              <a:defRPr b="0" i="0" sz="1800" u="none" cap="none" strike="noStrike">
                <a:solidFill>
                  <a:schemeClr val="lt1"/>
                </a:solidFill>
                <a:latin typeface="Twentieth Century"/>
                <a:ea typeface="Twentieth Century"/>
                <a:cs typeface="Twentieth Century"/>
                <a:sym typeface="Twentieth Century"/>
              </a:defRPr>
            </a:lvl5pPr>
            <a:lvl6pPr lvl="5" marR="0" rtl="0" algn="l">
              <a:spcBef>
                <a:spcPts val="0"/>
              </a:spcBef>
              <a:spcAft>
                <a:spcPts val="0"/>
              </a:spcAft>
              <a:buSzPts val="1400"/>
              <a:buNone/>
              <a:defRPr b="0" i="0" sz="1800" u="none" cap="none" strike="noStrike">
                <a:solidFill>
                  <a:schemeClr val="lt1"/>
                </a:solidFill>
                <a:latin typeface="Twentieth Century"/>
                <a:ea typeface="Twentieth Century"/>
                <a:cs typeface="Twentieth Century"/>
                <a:sym typeface="Twentieth Century"/>
              </a:defRPr>
            </a:lvl6pPr>
            <a:lvl7pPr lvl="6" marR="0" rtl="0" algn="l">
              <a:spcBef>
                <a:spcPts val="0"/>
              </a:spcBef>
              <a:spcAft>
                <a:spcPts val="0"/>
              </a:spcAft>
              <a:buSzPts val="1400"/>
              <a:buNone/>
              <a:defRPr b="0" i="0" sz="1800" u="none" cap="none" strike="noStrike">
                <a:solidFill>
                  <a:schemeClr val="lt1"/>
                </a:solidFill>
                <a:latin typeface="Twentieth Century"/>
                <a:ea typeface="Twentieth Century"/>
                <a:cs typeface="Twentieth Century"/>
                <a:sym typeface="Twentieth Century"/>
              </a:defRPr>
            </a:lvl7pPr>
            <a:lvl8pPr lvl="7" marR="0" rtl="0" algn="l">
              <a:spcBef>
                <a:spcPts val="0"/>
              </a:spcBef>
              <a:spcAft>
                <a:spcPts val="0"/>
              </a:spcAft>
              <a:buSzPts val="1400"/>
              <a:buNone/>
              <a:defRPr b="0" i="0" sz="1800" u="none" cap="none" strike="noStrike">
                <a:solidFill>
                  <a:schemeClr val="lt1"/>
                </a:solidFill>
                <a:latin typeface="Twentieth Century"/>
                <a:ea typeface="Twentieth Century"/>
                <a:cs typeface="Twentieth Century"/>
                <a:sym typeface="Twentieth Century"/>
              </a:defRPr>
            </a:lvl8pPr>
            <a:lvl9pPr lvl="8" marR="0" rtl="0" algn="l">
              <a:spcBef>
                <a:spcPts val="0"/>
              </a:spcBef>
              <a:spcAft>
                <a:spcPts val="0"/>
              </a:spcAft>
              <a:buSzPts val="1400"/>
              <a:buNone/>
              <a:defRPr b="0" i="0" sz="1800" u="none" cap="none" strike="noStrike">
                <a:solidFill>
                  <a:schemeClr val="lt1"/>
                </a:solidFill>
                <a:latin typeface="Twentieth Century"/>
                <a:ea typeface="Twentieth Century"/>
                <a:cs typeface="Twentieth Century"/>
                <a:sym typeface="Twentieth Century"/>
              </a:defRPr>
            </a:lvl9pPr>
          </a:lstStyle>
          <a:p/>
        </p:txBody>
      </p:sp>
      <p:sp>
        <p:nvSpPr>
          <p:cNvPr id="13" name="Google Shape;13;p9"/>
          <p:cNvSpPr txBox="1"/>
          <p:nvPr>
            <p:ph idx="11" type="ftr"/>
          </p:nvPr>
        </p:nvSpPr>
        <p:spPr>
          <a:xfrm>
            <a:off x="609600" y="6248206"/>
            <a:ext cx="5421083" cy="365125"/>
          </a:xfrm>
          <a:prstGeom prst="rect">
            <a:avLst/>
          </a:prstGeom>
          <a:noFill/>
          <a:ln>
            <a:noFill/>
          </a:ln>
        </p:spPr>
        <p:txBody>
          <a:bodyPr anchorCtr="0" anchor="ctr" bIns="45700" lIns="91425" spcFirstLastPara="1" rIns="91425" wrap="square" tIns="45700">
            <a:noAutofit/>
          </a:bodyPr>
          <a:lstStyle>
            <a:lvl1pPr lvl="0" marR="0" rtl="0" algn="r">
              <a:spcBef>
                <a:spcPts val="0"/>
              </a:spcBef>
              <a:spcAft>
                <a:spcPts val="0"/>
              </a:spcAft>
              <a:buSzPts val="1400"/>
              <a:buNone/>
              <a:defRPr b="0" i="0" sz="1400" u="none" cap="none" strike="noStrike">
                <a:solidFill>
                  <a:schemeClr val="lt2"/>
                </a:solidFill>
                <a:latin typeface="Twentieth Century"/>
                <a:ea typeface="Twentieth Century"/>
                <a:cs typeface="Twentieth Century"/>
                <a:sym typeface="Twentieth Century"/>
              </a:defRPr>
            </a:lvl1pPr>
            <a:lvl2pPr lvl="1" marR="0" rtl="0" algn="l">
              <a:spcBef>
                <a:spcPts val="0"/>
              </a:spcBef>
              <a:spcAft>
                <a:spcPts val="0"/>
              </a:spcAft>
              <a:buSzPts val="1400"/>
              <a:buNone/>
              <a:defRPr b="0" i="0" sz="1800" u="none" cap="none" strike="noStrike">
                <a:solidFill>
                  <a:schemeClr val="lt1"/>
                </a:solidFill>
                <a:latin typeface="Twentieth Century"/>
                <a:ea typeface="Twentieth Century"/>
                <a:cs typeface="Twentieth Century"/>
                <a:sym typeface="Twentieth Century"/>
              </a:defRPr>
            </a:lvl2pPr>
            <a:lvl3pPr lvl="2" marR="0" rtl="0" algn="l">
              <a:spcBef>
                <a:spcPts val="0"/>
              </a:spcBef>
              <a:spcAft>
                <a:spcPts val="0"/>
              </a:spcAft>
              <a:buSzPts val="1400"/>
              <a:buNone/>
              <a:defRPr b="0" i="0" sz="1800" u="none" cap="none" strike="noStrike">
                <a:solidFill>
                  <a:schemeClr val="lt1"/>
                </a:solidFill>
                <a:latin typeface="Twentieth Century"/>
                <a:ea typeface="Twentieth Century"/>
                <a:cs typeface="Twentieth Century"/>
                <a:sym typeface="Twentieth Century"/>
              </a:defRPr>
            </a:lvl3pPr>
            <a:lvl4pPr lvl="3" marR="0" rtl="0" algn="l">
              <a:spcBef>
                <a:spcPts val="0"/>
              </a:spcBef>
              <a:spcAft>
                <a:spcPts val="0"/>
              </a:spcAft>
              <a:buSzPts val="1400"/>
              <a:buNone/>
              <a:defRPr b="0" i="0" sz="1800" u="none" cap="none" strike="noStrike">
                <a:solidFill>
                  <a:schemeClr val="lt1"/>
                </a:solidFill>
                <a:latin typeface="Twentieth Century"/>
                <a:ea typeface="Twentieth Century"/>
                <a:cs typeface="Twentieth Century"/>
                <a:sym typeface="Twentieth Century"/>
              </a:defRPr>
            </a:lvl4pPr>
            <a:lvl5pPr lvl="4" marR="0" rtl="0" algn="l">
              <a:spcBef>
                <a:spcPts val="0"/>
              </a:spcBef>
              <a:spcAft>
                <a:spcPts val="0"/>
              </a:spcAft>
              <a:buSzPts val="1400"/>
              <a:buNone/>
              <a:defRPr b="0" i="0" sz="1800" u="none" cap="none" strike="noStrike">
                <a:solidFill>
                  <a:schemeClr val="lt1"/>
                </a:solidFill>
                <a:latin typeface="Twentieth Century"/>
                <a:ea typeface="Twentieth Century"/>
                <a:cs typeface="Twentieth Century"/>
                <a:sym typeface="Twentieth Century"/>
              </a:defRPr>
            </a:lvl5pPr>
            <a:lvl6pPr lvl="5" marR="0" rtl="0" algn="l">
              <a:spcBef>
                <a:spcPts val="0"/>
              </a:spcBef>
              <a:spcAft>
                <a:spcPts val="0"/>
              </a:spcAft>
              <a:buSzPts val="1400"/>
              <a:buNone/>
              <a:defRPr b="0" i="0" sz="1800" u="none" cap="none" strike="noStrike">
                <a:solidFill>
                  <a:schemeClr val="lt1"/>
                </a:solidFill>
                <a:latin typeface="Twentieth Century"/>
                <a:ea typeface="Twentieth Century"/>
                <a:cs typeface="Twentieth Century"/>
                <a:sym typeface="Twentieth Century"/>
              </a:defRPr>
            </a:lvl6pPr>
            <a:lvl7pPr lvl="6" marR="0" rtl="0" algn="l">
              <a:spcBef>
                <a:spcPts val="0"/>
              </a:spcBef>
              <a:spcAft>
                <a:spcPts val="0"/>
              </a:spcAft>
              <a:buSzPts val="1400"/>
              <a:buNone/>
              <a:defRPr b="0" i="0" sz="1800" u="none" cap="none" strike="noStrike">
                <a:solidFill>
                  <a:schemeClr val="lt1"/>
                </a:solidFill>
                <a:latin typeface="Twentieth Century"/>
                <a:ea typeface="Twentieth Century"/>
                <a:cs typeface="Twentieth Century"/>
                <a:sym typeface="Twentieth Century"/>
              </a:defRPr>
            </a:lvl7pPr>
            <a:lvl8pPr lvl="7" marR="0" rtl="0" algn="l">
              <a:spcBef>
                <a:spcPts val="0"/>
              </a:spcBef>
              <a:spcAft>
                <a:spcPts val="0"/>
              </a:spcAft>
              <a:buSzPts val="1400"/>
              <a:buNone/>
              <a:defRPr b="0" i="0" sz="1800" u="none" cap="none" strike="noStrike">
                <a:solidFill>
                  <a:schemeClr val="lt1"/>
                </a:solidFill>
                <a:latin typeface="Twentieth Century"/>
                <a:ea typeface="Twentieth Century"/>
                <a:cs typeface="Twentieth Century"/>
                <a:sym typeface="Twentieth Century"/>
              </a:defRPr>
            </a:lvl8pPr>
            <a:lvl9pPr lvl="8" marR="0" rtl="0" algn="l">
              <a:spcBef>
                <a:spcPts val="0"/>
              </a:spcBef>
              <a:spcAft>
                <a:spcPts val="0"/>
              </a:spcAft>
              <a:buSzPts val="1400"/>
              <a:buNone/>
              <a:defRPr b="0" i="0" sz="1800" u="none" cap="none" strike="noStrike">
                <a:solidFill>
                  <a:schemeClr val="lt1"/>
                </a:solidFill>
                <a:latin typeface="Twentieth Century"/>
                <a:ea typeface="Twentieth Century"/>
                <a:cs typeface="Twentieth Century"/>
                <a:sym typeface="Twentieth Century"/>
              </a:defRPr>
            </a:lvl9pPr>
          </a:lstStyle>
          <a:p/>
        </p:txBody>
      </p:sp>
      <p:sp>
        <p:nvSpPr>
          <p:cNvPr id="14" name="Google Shape;14;p9"/>
          <p:cNvSpPr/>
          <p:nvPr/>
        </p:nvSpPr>
        <p:spPr>
          <a:xfrm>
            <a:off x="0" y="1234440"/>
            <a:ext cx="9144000" cy="320040"/>
          </a:xfrm>
          <a:prstGeom prst="rect">
            <a:avLst/>
          </a:prstGeom>
          <a:solidFill>
            <a:srgbClr val="FFFFFF"/>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Twentieth Century"/>
              <a:ea typeface="Twentieth Century"/>
              <a:cs typeface="Twentieth Century"/>
              <a:sym typeface="Twentieth Century"/>
            </a:endParaRPr>
          </a:p>
        </p:txBody>
      </p:sp>
      <p:sp>
        <p:nvSpPr>
          <p:cNvPr id="15" name="Google Shape;15;p9"/>
          <p:cNvSpPr/>
          <p:nvPr/>
        </p:nvSpPr>
        <p:spPr>
          <a:xfrm>
            <a:off x="0" y="1280160"/>
            <a:ext cx="533400" cy="228600"/>
          </a:xfrm>
          <a:prstGeom prst="rect">
            <a:avLst/>
          </a:prstGeom>
          <a:solidFill>
            <a:schemeClr val="accen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Twentieth Century"/>
              <a:ea typeface="Twentieth Century"/>
              <a:cs typeface="Twentieth Century"/>
              <a:sym typeface="Twentieth Century"/>
            </a:endParaRPr>
          </a:p>
        </p:txBody>
      </p:sp>
      <p:sp>
        <p:nvSpPr>
          <p:cNvPr id="16" name="Google Shape;16;p9"/>
          <p:cNvSpPr/>
          <p:nvPr/>
        </p:nvSpPr>
        <p:spPr>
          <a:xfrm>
            <a:off x="590550" y="1280160"/>
            <a:ext cx="8553450" cy="228600"/>
          </a:xfrm>
          <a:prstGeom prst="rect">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Twentieth Century"/>
              <a:ea typeface="Twentieth Century"/>
              <a:cs typeface="Twentieth Century"/>
              <a:sym typeface="Twentieth Century"/>
            </a:endParaRPr>
          </a:p>
        </p:txBody>
      </p:sp>
      <p:sp>
        <p:nvSpPr>
          <p:cNvPr id="17" name="Google Shape;17;p9"/>
          <p:cNvSpPr txBox="1"/>
          <p:nvPr>
            <p:ph idx="12" type="sldNum"/>
          </p:nvPr>
        </p:nvSpPr>
        <p:spPr>
          <a:xfrm>
            <a:off x="0" y="1272222"/>
            <a:ext cx="533400" cy="244476"/>
          </a:xfrm>
          <a:prstGeom prst="rect">
            <a:avLst/>
          </a:prstGeom>
          <a:noFill/>
          <a:ln>
            <a:noFill/>
          </a:ln>
        </p:spPr>
        <p:txBody>
          <a:bodyPr anchorCtr="0" anchor="ctr" bIns="45700" lIns="91425" spcFirstLastPara="1" rIns="91425" wrap="square" tIns="45700">
            <a:normAutofit/>
          </a:bodyPr>
          <a:lstStyle>
            <a:lvl1pPr indent="0" lvl="0" marL="0" marR="0" rtl="0" algn="ctr">
              <a:spcBef>
                <a:spcPts val="0"/>
              </a:spcBef>
              <a:buNone/>
              <a:defRPr b="1" i="0" sz="1400" u="none" cap="none" strike="noStrike">
                <a:solidFill>
                  <a:srgbClr val="FFFFFF"/>
                </a:solidFill>
                <a:latin typeface="Twentieth Century"/>
                <a:ea typeface="Twentieth Century"/>
                <a:cs typeface="Twentieth Century"/>
                <a:sym typeface="Twentieth Century"/>
              </a:defRPr>
            </a:lvl1pPr>
            <a:lvl2pPr indent="0" lvl="1" marL="0" marR="0" rtl="0" algn="ctr">
              <a:spcBef>
                <a:spcPts val="0"/>
              </a:spcBef>
              <a:buNone/>
              <a:defRPr b="1" i="0" sz="1400" u="none" cap="none" strike="noStrike">
                <a:solidFill>
                  <a:srgbClr val="FFFFFF"/>
                </a:solidFill>
                <a:latin typeface="Twentieth Century"/>
                <a:ea typeface="Twentieth Century"/>
                <a:cs typeface="Twentieth Century"/>
                <a:sym typeface="Twentieth Century"/>
              </a:defRPr>
            </a:lvl2pPr>
            <a:lvl3pPr indent="0" lvl="2" marL="0" marR="0" rtl="0" algn="ctr">
              <a:spcBef>
                <a:spcPts val="0"/>
              </a:spcBef>
              <a:buNone/>
              <a:defRPr b="1" i="0" sz="1400" u="none" cap="none" strike="noStrike">
                <a:solidFill>
                  <a:srgbClr val="FFFFFF"/>
                </a:solidFill>
                <a:latin typeface="Twentieth Century"/>
                <a:ea typeface="Twentieth Century"/>
                <a:cs typeface="Twentieth Century"/>
                <a:sym typeface="Twentieth Century"/>
              </a:defRPr>
            </a:lvl3pPr>
            <a:lvl4pPr indent="0" lvl="3" marL="0" marR="0" rtl="0" algn="ctr">
              <a:spcBef>
                <a:spcPts val="0"/>
              </a:spcBef>
              <a:buNone/>
              <a:defRPr b="1" i="0" sz="1400" u="none" cap="none" strike="noStrike">
                <a:solidFill>
                  <a:srgbClr val="FFFFFF"/>
                </a:solidFill>
                <a:latin typeface="Twentieth Century"/>
                <a:ea typeface="Twentieth Century"/>
                <a:cs typeface="Twentieth Century"/>
                <a:sym typeface="Twentieth Century"/>
              </a:defRPr>
            </a:lvl4pPr>
            <a:lvl5pPr indent="0" lvl="4" marL="0" marR="0" rtl="0" algn="ctr">
              <a:spcBef>
                <a:spcPts val="0"/>
              </a:spcBef>
              <a:buNone/>
              <a:defRPr b="1" i="0" sz="1400" u="none" cap="none" strike="noStrike">
                <a:solidFill>
                  <a:srgbClr val="FFFFFF"/>
                </a:solidFill>
                <a:latin typeface="Twentieth Century"/>
                <a:ea typeface="Twentieth Century"/>
                <a:cs typeface="Twentieth Century"/>
                <a:sym typeface="Twentieth Century"/>
              </a:defRPr>
            </a:lvl5pPr>
            <a:lvl6pPr indent="0" lvl="5" marL="0" marR="0" rtl="0" algn="ctr">
              <a:spcBef>
                <a:spcPts val="0"/>
              </a:spcBef>
              <a:buNone/>
              <a:defRPr b="1" i="0" sz="1400" u="none" cap="none" strike="noStrike">
                <a:solidFill>
                  <a:srgbClr val="FFFFFF"/>
                </a:solidFill>
                <a:latin typeface="Twentieth Century"/>
                <a:ea typeface="Twentieth Century"/>
                <a:cs typeface="Twentieth Century"/>
                <a:sym typeface="Twentieth Century"/>
              </a:defRPr>
            </a:lvl6pPr>
            <a:lvl7pPr indent="0" lvl="6" marL="0" marR="0" rtl="0" algn="ctr">
              <a:spcBef>
                <a:spcPts val="0"/>
              </a:spcBef>
              <a:buNone/>
              <a:defRPr b="1" i="0" sz="1400" u="none" cap="none" strike="noStrike">
                <a:solidFill>
                  <a:srgbClr val="FFFFFF"/>
                </a:solidFill>
                <a:latin typeface="Twentieth Century"/>
                <a:ea typeface="Twentieth Century"/>
                <a:cs typeface="Twentieth Century"/>
                <a:sym typeface="Twentieth Century"/>
              </a:defRPr>
            </a:lvl7pPr>
            <a:lvl8pPr indent="0" lvl="7" marL="0" marR="0" rtl="0" algn="ctr">
              <a:spcBef>
                <a:spcPts val="0"/>
              </a:spcBef>
              <a:buNone/>
              <a:defRPr b="1" i="0" sz="1400" u="none" cap="none" strike="noStrike">
                <a:solidFill>
                  <a:srgbClr val="FFFFFF"/>
                </a:solidFill>
                <a:latin typeface="Twentieth Century"/>
                <a:ea typeface="Twentieth Century"/>
                <a:cs typeface="Twentieth Century"/>
                <a:sym typeface="Twentieth Century"/>
              </a:defRPr>
            </a:lvl8pPr>
            <a:lvl9pPr indent="0" lvl="8" marL="0" marR="0" rtl="0" algn="ctr">
              <a:spcBef>
                <a:spcPts val="0"/>
              </a:spcBef>
              <a:buNone/>
              <a:defRPr b="1" i="0" sz="1400" u="none" cap="none" strike="noStrike">
                <a:solidFill>
                  <a:srgbClr val="FFFFFF"/>
                </a:solidFill>
                <a:latin typeface="Twentieth Century"/>
                <a:ea typeface="Twentieth Century"/>
                <a:cs typeface="Twentieth Century"/>
                <a:sym typeface="Twentieth Century"/>
              </a:defRPr>
            </a:lvl9pPr>
          </a:lstStyle>
          <a:p>
            <a:pPr indent="0" lvl="0" marL="0" rtl="0" algn="ctr">
              <a:spcBef>
                <a:spcPts val="0"/>
              </a:spcBef>
              <a:spcAft>
                <a:spcPts val="0"/>
              </a:spcAft>
              <a:buNone/>
            </a:pPr>
            <a:fld id="{00000000-1234-1234-1234-123412341234}" type="slidenum">
              <a:rPr lang="en-US"/>
              <a:t>‹#›</a:t>
            </a:fld>
            <a:endParaRPr/>
          </a:p>
        </p:txBody>
      </p:sp>
    </p:spTree>
  </p:cSld>
  <p:clrMap accent1="accent1" accent2="accent2" accent3="accent3" accent4="accent4" accent5="accent5" accent6="accent6" bg1="lt1" bg2="dk2" tx1="dk1" tx2="lt2" folHlink="folHlink" hlink="hlink"/>
  <p:sldLayoutIdLst>
    <p:sldLayoutId id="2147483649" r:id="rId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7" name="Shape 27"/>
        <p:cNvGrpSpPr/>
        <p:nvPr/>
      </p:nvGrpSpPr>
      <p:grpSpPr>
        <a:xfrm>
          <a:off x="0" y="0"/>
          <a:ext cx="0" cy="0"/>
          <a:chOff x="0" y="0"/>
          <a:chExt cx="0" cy="0"/>
        </a:xfrm>
      </p:grpSpPr>
      <p:sp>
        <p:nvSpPr>
          <p:cNvPr id="28" name="Google Shape;28;p8"/>
          <p:cNvSpPr txBox="1"/>
          <p:nvPr>
            <p:ph type="title"/>
          </p:nvPr>
        </p:nvSpPr>
        <p:spPr>
          <a:xfrm>
            <a:off x="609600" y="228600"/>
            <a:ext cx="8153400" cy="990600"/>
          </a:xfrm>
          <a:prstGeom prst="rect">
            <a:avLst/>
          </a:prstGeom>
          <a:noFill/>
          <a:ln>
            <a:noFill/>
          </a:ln>
        </p:spPr>
        <p:txBody>
          <a:bodyPr anchorCtr="0" anchor="ctr" bIns="45700" lIns="91425" spcFirstLastPara="1" rIns="91425" wrap="square" tIns="45700">
            <a:normAutofit/>
          </a:bodyPr>
          <a:lstStyle>
            <a:lvl1pPr lvl="0" marR="0" rtl="0" algn="l">
              <a:spcBef>
                <a:spcPts val="0"/>
              </a:spcBef>
              <a:spcAft>
                <a:spcPts val="0"/>
              </a:spcAft>
              <a:buClr>
                <a:schemeClr val="dk2"/>
              </a:buClr>
              <a:buSzPts val="4400"/>
              <a:buFont typeface="Twentieth Century"/>
              <a:buNone/>
              <a:defRPr b="0" i="0" sz="4400" u="none" cap="none" strike="noStrike">
                <a:solidFill>
                  <a:schemeClr val="dk2"/>
                </a:solidFill>
                <a:latin typeface="Twentieth Century"/>
                <a:ea typeface="Twentieth Century"/>
                <a:cs typeface="Twentieth Century"/>
                <a:sym typeface="Twentieth Century"/>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29" name="Google Shape;29;p8"/>
          <p:cNvSpPr txBox="1"/>
          <p:nvPr>
            <p:ph idx="1" type="body"/>
          </p:nvPr>
        </p:nvSpPr>
        <p:spPr>
          <a:xfrm>
            <a:off x="612648" y="1600200"/>
            <a:ext cx="8153400" cy="4526280"/>
          </a:xfrm>
          <a:prstGeom prst="rect">
            <a:avLst/>
          </a:prstGeom>
          <a:noFill/>
          <a:ln>
            <a:noFill/>
          </a:ln>
        </p:spPr>
        <p:txBody>
          <a:bodyPr anchorCtr="0" anchor="t" bIns="45700" lIns="91425" spcFirstLastPara="1" rIns="91425" wrap="square" tIns="45700">
            <a:normAutofit/>
          </a:bodyPr>
          <a:lstStyle>
            <a:lvl1pPr indent="-339090" lvl="0" marL="457200" marR="0" rtl="0" algn="l">
              <a:spcBef>
                <a:spcPts val="700"/>
              </a:spcBef>
              <a:spcAft>
                <a:spcPts val="0"/>
              </a:spcAft>
              <a:buClr>
                <a:schemeClr val="accent2"/>
              </a:buClr>
              <a:buSzPts val="1740"/>
              <a:buFont typeface="Noto Sans Symbols"/>
              <a:buChar char="◻"/>
              <a:defRPr b="0" i="0" sz="2900" u="none" cap="none" strike="noStrike">
                <a:solidFill>
                  <a:schemeClr val="dk1"/>
                </a:solidFill>
                <a:latin typeface="Twentieth Century"/>
                <a:ea typeface="Twentieth Century"/>
                <a:cs typeface="Twentieth Century"/>
                <a:sym typeface="Twentieth Century"/>
              </a:defRPr>
            </a:lvl1pPr>
            <a:lvl2pPr indent="-344169" lvl="1" marL="914400" marR="0" rtl="0" algn="l">
              <a:spcBef>
                <a:spcPts val="550"/>
              </a:spcBef>
              <a:spcAft>
                <a:spcPts val="0"/>
              </a:spcAft>
              <a:buClr>
                <a:schemeClr val="accent1"/>
              </a:buClr>
              <a:buSzPts val="1820"/>
              <a:buFont typeface="Noto Sans Symbols"/>
              <a:buChar char="🞑"/>
              <a:defRPr b="0" i="0" sz="2600" u="none" cap="none" strike="noStrike">
                <a:solidFill>
                  <a:schemeClr val="dk1"/>
                </a:solidFill>
                <a:latin typeface="Twentieth Century"/>
                <a:ea typeface="Twentieth Century"/>
                <a:cs typeface="Twentieth Century"/>
                <a:sym typeface="Twentieth Century"/>
              </a:defRPr>
            </a:lvl2pPr>
            <a:lvl3pPr indent="-338137" lvl="2" marL="1371600" marR="0" rtl="0" algn="l">
              <a:spcBef>
                <a:spcPts val="500"/>
              </a:spcBef>
              <a:spcAft>
                <a:spcPts val="0"/>
              </a:spcAft>
              <a:buClr>
                <a:schemeClr val="accent2"/>
              </a:buClr>
              <a:buSzPts val="1725"/>
              <a:buFont typeface="Noto Sans Symbols"/>
              <a:buChar char="■"/>
              <a:defRPr b="0" i="0" sz="2300" u="none" cap="none" strike="noStrike">
                <a:solidFill>
                  <a:schemeClr val="dk1"/>
                </a:solidFill>
                <a:latin typeface="Twentieth Century"/>
                <a:ea typeface="Twentieth Century"/>
                <a:cs typeface="Twentieth Century"/>
                <a:sym typeface="Twentieth Century"/>
              </a:defRPr>
            </a:lvl3pPr>
            <a:lvl4pPr indent="-323850" lvl="3" marL="1828800" marR="0" rtl="0" algn="l">
              <a:spcBef>
                <a:spcPts val="400"/>
              </a:spcBef>
              <a:spcAft>
                <a:spcPts val="0"/>
              </a:spcAft>
              <a:buClr>
                <a:schemeClr val="accent3"/>
              </a:buClr>
              <a:buSzPts val="1500"/>
              <a:buFont typeface="Noto Sans Symbols"/>
              <a:buChar char="■"/>
              <a:defRPr b="0" i="0" sz="2000" u="none" cap="none" strike="noStrike">
                <a:solidFill>
                  <a:schemeClr val="dk1"/>
                </a:solidFill>
                <a:latin typeface="Twentieth Century"/>
                <a:ea typeface="Twentieth Century"/>
                <a:cs typeface="Twentieth Century"/>
                <a:sym typeface="Twentieth Century"/>
              </a:defRPr>
            </a:lvl4pPr>
            <a:lvl5pPr indent="-311150" lvl="4" marL="2286000" marR="0" rtl="0" algn="l">
              <a:spcBef>
                <a:spcPts val="400"/>
              </a:spcBef>
              <a:spcAft>
                <a:spcPts val="0"/>
              </a:spcAft>
              <a:buClr>
                <a:schemeClr val="accent4"/>
              </a:buClr>
              <a:buSzPts val="1300"/>
              <a:buFont typeface="Noto Sans Symbols"/>
              <a:buChar char="■"/>
              <a:defRPr b="0" i="0" sz="2000" u="none" cap="none" strike="noStrike">
                <a:solidFill>
                  <a:schemeClr val="dk1"/>
                </a:solidFill>
                <a:latin typeface="Twentieth Century"/>
                <a:ea typeface="Twentieth Century"/>
                <a:cs typeface="Twentieth Century"/>
                <a:sym typeface="Twentieth Century"/>
              </a:defRPr>
            </a:lvl5pPr>
            <a:lvl6pPr indent="-342900" lvl="5" marL="2743200" marR="0" rtl="0" algn="l">
              <a:spcBef>
                <a:spcPts val="360"/>
              </a:spcBef>
              <a:spcAft>
                <a:spcPts val="0"/>
              </a:spcAft>
              <a:buClr>
                <a:schemeClr val="accent1"/>
              </a:buClr>
              <a:buSzPts val="1800"/>
              <a:buFont typeface="Noto Sans Symbols"/>
              <a:buChar char="▪"/>
              <a:defRPr b="0" i="0" sz="1800" u="none" cap="none" strike="noStrike">
                <a:solidFill>
                  <a:schemeClr val="dk1"/>
                </a:solidFill>
                <a:latin typeface="Twentieth Century"/>
                <a:ea typeface="Twentieth Century"/>
                <a:cs typeface="Twentieth Century"/>
                <a:sym typeface="Twentieth Century"/>
              </a:defRPr>
            </a:lvl6pPr>
            <a:lvl7pPr indent="-342900" lvl="6" marL="3200400" marR="0" rtl="0" algn="l">
              <a:spcBef>
                <a:spcPts val="360"/>
              </a:spcBef>
              <a:spcAft>
                <a:spcPts val="0"/>
              </a:spcAft>
              <a:buClr>
                <a:schemeClr val="accent2"/>
              </a:buClr>
              <a:buSzPts val="1800"/>
              <a:buFont typeface="Noto Sans Symbols"/>
              <a:buChar char="▪"/>
              <a:defRPr b="0" i="0" sz="1800" u="none" cap="none" strike="noStrike">
                <a:solidFill>
                  <a:schemeClr val="dk1"/>
                </a:solidFill>
                <a:latin typeface="Twentieth Century"/>
                <a:ea typeface="Twentieth Century"/>
                <a:cs typeface="Twentieth Century"/>
                <a:sym typeface="Twentieth Century"/>
              </a:defRPr>
            </a:lvl7pPr>
            <a:lvl8pPr indent="-342900" lvl="7" marL="3657600" marR="0" rtl="0" algn="l">
              <a:spcBef>
                <a:spcPts val="360"/>
              </a:spcBef>
              <a:spcAft>
                <a:spcPts val="0"/>
              </a:spcAft>
              <a:buClr>
                <a:schemeClr val="accent3"/>
              </a:buClr>
              <a:buSzPts val="1800"/>
              <a:buFont typeface="Noto Sans Symbols"/>
              <a:buChar char="▪"/>
              <a:defRPr b="0" i="0" sz="1800" u="none" cap="none" strike="noStrike">
                <a:solidFill>
                  <a:schemeClr val="dk1"/>
                </a:solidFill>
                <a:latin typeface="Twentieth Century"/>
                <a:ea typeface="Twentieth Century"/>
                <a:cs typeface="Twentieth Century"/>
                <a:sym typeface="Twentieth Century"/>
              </a:defRPr>
            </a:lvl8pPr>
            <a:lvl9pPr indent="-342900" lvl="8" marL="4114800" marR="0" rtl="0" algn="l">
              <a:spcBef>
                <a:spcPts val="360"/>
              </a:spcBef>
              <a:spcAft>
                <a:spcPts val="0"/>
              </a:spcAft>
              <a:buClr>
                <a:schemeClr val="accent4"/>
              </a:buClr>
              <a:buSzPts val="1800"/>
              <a:buFont typeface="Noto Sans Symbols"/>
              <a:buChar char="▪"/>
              <a:defRPr b="0" i="0" sz="1800" u="none" cap="none" strike="noStrike">
                <a:solidFill>
                  <a:schemeClr val="dk1"/>
                </a:solidFill>
                <a:latin typeface="Twentieth Century"/>
                <a:ea typeface="Twentieth Century"/>
                <a:cs typeface="Twentieth Century"/>
                <a:sym typeface="Twentieth Century"/>
              </a:defRPr>
            </a:lvl9pPr>
          </a:lstStyle>
          <a:p/>
        </p:txBody>
      </p:sp>
      <p:sp>
        <p:nvSpPr>
          <p:cNvPr id="30" name="Google Shape;30;p8"/>
          <p:cNvSpPr txBox="1"/>
          <p:nvPr>
            <p:ph idx="10" type="dt"/>
          </p:nvPr>
        </p:nvSpPr>
        <p:spPr>
          <a:xfrm>
            <a:off x="6096000" y="6248400"/>
            <a:ext cx="2667000" cy="365125"/>
          </a:xfrm>
          <a:prstGeom prst="rect">
            <a:avLst/>
          </a:prstGeom>
          <a:noFill/>
          <a:ln>
            <a:noFill/>
          </a:ln>
        </p:spPr>
        <p:txBody>
          <a:bodyPr anchorCtr="0" anchor="ctr" bIns="45700" lIns="91425" spcFirstLastPara="1" rIns="91425" wrap="square" tIns="45700">
            <a:noAutofit/>
          </a:bodyPr>
          <a:lstStyle>
            <a:lvl1pPr lvl="0" marR="0" rtl="0" algn="l">
              <a:spcBef>
                <a:spcPts val="0"/>
              </a:spcBef>
              <a:spcAft>
                <a:spcPts val="0"/>
              </a:spcAft>
              <a:buSzPts val="1400"/>
              <a:buNone/>
              <a:defRPr b="0" i="0" sz="1400" u="none" cap="none" strike="noStrike">
                <a:solidFill>
                  <a:schemeClr val="dk2"/>
                </a:solidFill>
                <a:latin typeface="Twentieth Century"/>
                <a:ea typeface="Twentieth Century"/>
                <a:cs typeface="Twentieth Century"/>
                <a:sym typeface="Twentieth Century"/>
              </a:defRPr>
            </a:lvl1pPr>
            <a:lvl2pPr lvl="1" marR="0" rtl="0" algn="l">
              <a:spcBef>
                <a:spcPts val="0"/>
              </a:spcBef>
              <a:spcAft>
                <a:spcPts val="0"/>
              </a:spcAft>
              <a:buSzPts val="1400"/>
              <a:buNone/>
              <a:defRPr b="0" i="0" sz="1800" u="none" cap="none" strike="noStrike">
                <a:solidFill>
                  <a:schemeClr val="dk1"/>
                </a:solidFill>
                <a:latin typeface="Twentieth Century"/>
                <a:ea typeface="Twentieth Century"/>
                <a:cs typeface="Twentieth Century"/>
                <a:sym typeface="Twentieth Century"/>
              </a:defRPr>
            </a:lvl2pPr>
            <a:lvl3pPr lvl="2" marR="0" rtl="0" algn="l">
              <a:spcBef>
                <a:spcPts val="0"/>
              </a:spcBef>
              <a:spcAft>
                <a:spcPts val="0"/>
              </a:spcAft>
              <a:buSzPts val="1400"/>
              <a:buNone/>
              <a:defRPr b="0" i="0" sz="1800" u="none" cap="none" strike="noStrike">
                <a:solidFill>
                  <a:schemeClr val="dk1"/>
                </a:solidFill>
                <a:latin typeface="Twentieth Century"/>
                <a:ea typeface="Twentieth Century"/>
                <a:cs typeface="Twentieth Century"/>
                <a:sym typeface="Twentieth Century"/>
              </a:defRPr>
            </a:lvl3pPr>
            <a:lvl4pPr lvl="3" marR="0" rtl="0" algn="l">
              <a:spcBef>
                <a:spcPts val="0"/>
              </a:spcBef>
              <a:spcAft>
                <a:spcPts val="0"/>
              </a:spcAft>
              <a:buSzPts val="1400"/>
              <a:buNone/>
              <a:defRPr b="0" i="0" sz="1800" u="none" cap="none" strike="noStrike">
                <a:solidFill>
                  <a:schemeClr val="dk1"/>
                </a:solidFill>
                <a:latin typeface="Twentieth Century"/>
                <a:ea typeface="Twentieth Century"/>
                <a:cs typeface="Twentieth Century"/>
                <a:sym typeface="Twentieth Century"/>
              </a:defRPr>
            </a:lvl4pPr>
            <a:lvl5pPr lvl="4" marR="0" rtl="0" algn="l">
              <a:spcBef>
                <a:spcPts val="0"/>
              </a:spcBef>
              <a:spcAft>
                <a:spcPts val="0"/>
              </a:spcAft>
              <a:buSzPts val="1400"/>
              <a:buNone/>
              <a:defRPr b="0" i="0" sz="1800" u="none" cap="none" strike="noStrike">
                <a:solidFill>
                  <a:schemeClr val="dk1"/>
                </a:solidFill>
                <a:latin typeface="Twentieth Century"/>
                <a:ea typeface="Twentieth Century"/>
                <a:cs typeface="Twentieth Century"/>
                <a:sym typeface="Twentieth Century"/>
              </a:defRPr>
            </a:lvl5pPr>
            <a:lvl6pPr lvl="5" marR="0" rtl="0" algn="l">
              <a:spcBef>
                <a:spcPts val="0"/>
              </a:spcBef>
              <a:spcAft>
                <a:spcPts val="0"/>
              </a:spcAft>
              <a:buSzPts val="1400"/>
              <a:buNone/>
              <a:defRPr b="0" i="0" sz="1800" u="none" cap="none" strike="noStrike">
                <a:solidFill>
                  <a:schemeClr val="dk1"/>
                </a:solidFill>
                <a:latin typeface="Twentieth Century"/>
                <a:ea typeface="Twentieth Century"/>
                <a:cs typeface="Twentieth Century"/>
                <a:sym typeface="Twentieth Century"/>
              </a:defRPr>
            </a:lvl6pPr>
            <a:lvl7pPr lvl="6" marR="0" rtl="0" algn="l">
              <a:spcBef>
                <a:spcPts val="0"/>
              </a:spcBef>
              <a:spcAft>
                <a:spcPts val="0"/>
              </a:spcAft>
              <a:buSzPts val="1400"/>
              <a:buNone/>
              <a:defRPr b="0" i="0" sz="1800" u="none" cap="none" strike="noStrike">
                <a:solidFill>
                  <a:schemeClr val="dk1"/>
                </a:solidFill>
                <a:latin typeface="Twentieth Century"/>
                <a:ea typeface="Twentieth Century"/>
                <a:cs typeface="Twentieth Century"/>
                <a:sym typeface="Twentieth Century"/>
              </a:defRPr>
            </a:lvl7pPr>
            <a:lvl8pPr lvl="7" marR="0" rtl="0" algn="l">
              <a:spcBef>
                <a:spcPts val="0"/>
              </a:spcBef>
              <a:spcAft>
                <a:spcPts val="0"/>
              </a:spcAft>
              <a:buSzPts val="1400"/>
              <a:buNone/>
              <a:defRPr b="0" i="0" sz="1800" u="none" cap="none" strike="noStrike">
                <a:solidFill>
                  <a:schemeClr val="dk1"/>
                </a:solidFill>
                <a:latin typeface="Twentieth Century"/>
                <a:ea typeface="Twentieth Century"/>
                <a:cs typeface="Twentieth Century"/>
                <a:sym typeface="Twentieth Century"/>
              </a:defRPr>
            </a:lvl8pPr>
            <a:lvl9pPr lvl="8" marR="0" rtl="0" algn="l">
              <a:spcBef>
                <a:spcPts val="0"/>
              </a:spcBef>
              <a:spcAft>
                <a:spcPts val="0"/>
              </a:spcAft>
              <a:buSzPts val="1400"/>
              <a:buNone/>
              <a:defRPr b="0" i="0" sz="1800" u="none" cap="none" strike="noStrike">
                <a:solidFill>
                  <a:schemeClr val="dk1"/>
                </a:solidFill>
                <a:latin typeface="Twentieth Century"/>
                <a:ea typeface="Twentieth Century"/>
                <a:cs typeface="Twentieth Century"/>
                <a:sym typeface="Twentieth Century"/>
              </a:defRPr>
            </a:lvl9pPr>
          </a:lstStyle>
          <a:p/>
        </p:txBody>
      </p:sp>
      <p:sp>
        <p:nvSpPr>
          <p:cNvPr id="31" name="Google Shape;31;p8"/>
          <p:cNvSpPr txBox="1"/>
          <p:nvPr>
            <p:ph idx="11" type="ftr"/>
          </p:nvPr>
        </p:nvSpPr>
        <p:spPr>
          <a:xfrm>
            <a:off x="609600" y="6248206"/>
            <a:ext cx="5421083" cy="365125"/>
          </a:xfrm>
          <a:prstGeom prst="rect">
            <a:avLst/>
          </a:prstGeom>
          <a:noFill/>
          <a:ln>
            <a:noFill/>
          </a:ln>
        </p:spPr>
        <p:txBody>
          <a:bodyPr anchorCtr="0" anchor="ctr" bIns="45700" lIns="91425" spcFirstLastPara="1" rIns="91425" wrap="square" tIns="45700">
            <a:noAutofit/>
          </a:bodyPr>
          <a:lstStyle>
            <a:lvl1pPr lvl="0" marR="0" rtl="0" algn="r">
              <a:spcBef>
                <a:spcPts val="0"/>
              </a:spcBef>
              <a:spcAft>
                <a:spcPts val="0"/>
              </a:spcAft>
              <a:buSzPts val="1400"/>
              <a:buNone/>
              <a:defRPr b="0" i="0" sz="1400" u="none" cap="none" strike="noStrike">
                <a:solidFill>
                  <a:schemeClr val="dk2"/>
                </a:solidFill>
                <a:latin typeface="Twentieth Century"/>
                <a:ea typeface="Twentieth Century"/>
                <a:cs typeface="Twentieth Century"/>
                <a:sym typeface="Twentieth Century"/>
              </a:defRPr>
            </a:lvl1pPr>
            <a:lvl2pPr lvl="1" marR="0" rtl="0" algn="l">
              <a:spcBef>
                <a:spcPts val="0"/>
              </a:spcBef>
              <a:spcAft>
                <a:spcPts val="0"/>
              </a:spcAft>
              <a:buSzPts val="1400"/>
              <a:buNone/>
              <a:defRPr b="0" i="0" sz="1800" u="none" cap="none" strike="noStrike">
                <a:solidFill>
                  <a:schemeClr val="dk1"/>
                </a:solidFill>
                <a:latin typeface="Twentieth Century"/>
                <a:ea typeface="Twentieth Century"/>
                <a:cs typeface="Twentieth Century"/>
                <a:sym typeface="Twentieth Century"/>
              </a:defRPr>
            </a:lvl2pPr>
            <a:lvl3pPr lvl="2" marR="0" rtl="0" algn="l">
              <a:spcBef>
                <a:spcPts val="0"/>
              </a:spcBef>
              <a:spcAft>
                <a:spcPts val="0"/>
              </a:spcAft>
              <a:buSzPts val="1400"/>
              <a:buNone/>
              <a:defRPr b="0" i="0" sz="1800" u="none" cap="none" strike="noStrike">
                <a:solidFill>
                  <a:schemeClr val="dk1"/>
                </a:solidFill>
                <a:latin typeface="Twentieth Century"/>
                <a:ea typeface="Twentieth Century"/>
                <a:cs typeface="Twentieth Century"/>
                <a:sym typeface="Twentieth Century"/>
              </a:defRPr>
            </a:lvl3pPr>
            <a:lvl4pPr lvl="3" marR="0" rtl="0" algn="l">
              <a:spcBef>
                <a:spcPts val="0"/>
              </a:spcBef>
              <a:spcAft>
                <a:spcPts val="0"/>
              </a:spcAft>
              <a:buSzPts val="1400"/>
              <a:buNone/>
              <a:defRPr b="0" i="0" sz="1800" u="none" cap="none" strike="noStrike">
                <a:solidFill>
                  <a:schemeClr val="dk1"/>
                </a:solidFill>
                <a:latin typeface="Twentieth Century"/>
                <a:ea typeface="Twentieth Century"/>
                <a:cs typeface="Twentieth Century"/>
                <a:sym typeface="Twentieth Century"/>
              </a:defRPr>
            </a:lvl4pPr>
            <a:lvl5pPr lvl="4" marR="0" rtl="0" algn="l">
              <a:spcBef>
                <a:spcPts val="0"/>
              </a:spcBef>
              <a:spcAft>
                <a:spcPts val="0"/>
              </a:spcAft>
              <a:buSzPts val="1400"/>
              <a:buNone/>
              <a:defRPr b="0" i="0" sz="1800" u="none" cap="none" strike="noStrike">
                <a:solidFill>
                  <a:schemeClr val="dk1"/>
                </a:solidFill>
                <a:latin typeface="Twentieth Century"/>
                <a:ea typeface="Twentieth Century"/>
                <a:cs typeface="Twentieth Century"/>
                <a:sym typeface="Twentieth Century"/>
              </a:defRPr>
            </a:lvl5pPr>
            <a:lvl6pPr lvl="5" marR="0" rtl="0" algn="l">
              <a:spcBef>
                <a:spcPts val="0"/>
              </a:spcBef>
              <a:spcAft>
                <a:spcPts val="0"/>
              </a:spcAft>
              <a:buSzPts val="1400"/>
              <a:buNone/>
              <a:defRPr b="0" i="0" sz="1800" u="none" cap="none" strike="noStrike">
                <a:solidFill>
                  <a:schemeClr val="dk1"/>
                </a:solidFill>
                <a:latin typeface="Twentieth Century"/>
                <a:ea typeface="Twentieth Century"/>
                <a:cs typeface="Twentieth Century"/>
                <a:sym typeface="Twentieth Century"/>
              </a:defRPr>
            </a:lvl6pPr>
            <a:lvl7pPr lvl="6" marR="0" rtl="0" algn="l">
              <a:spcBef>
                <a:spcPts val="0"/>
              </a:spcBef>
              <a:spcAft>
                <a:spcPts val="0"/>
              </a:spcAft>
              <a:buSzPts val="1400"/>
              <a:buNone/>
              <a:defRPr b="0" i="0" sz="1800" u="none" cap="none" strike="noStrike">
                <a:solidFill>
                  <a:schemeClr val="dk1"/>
                </a:solidFill>
                <a:latin typeface="Twentieth Century"/>
                <a:ea typeface="Twentieth Century"/>
                <a:cs typeface="Twentieth Century"/>
                <a:sym typeface="Twentieth Century"/>
              </a:defRPr>
            </a:lvl7pPr>
            <a:lvl8pPr lvl="7" marR="0" rtl="0" algn="l">
              <a:spcBef>
                <a:spcPts val="0"/>
              </a:spcBef>
              <a:spcAft>
                <a:spcPts val="0"/>
              </a:spcAft>
              <a:buSzPts val="1400"/>
              <a:buNone/>
              <a:defRPr b="0" i="0" sz="1800" u="none" cap="none" strike="noStrike">
                <a:solidFill>
                  <a:schemeClr val="dk1"/>
                </a:solidFill>
                <a:latin typeface="Twentieth Century"/>
                <a:ea typeface="Twentieth Century"/>
                <a:cs typeface="Twentieth Century"/>
                <a:sym typeface="Twentieth Century"/>
              </a:defRPr>
            </a:lvl8pPr>
            <a:lvl9pPr lvl="8" marR="0" rtl="0" algn="l">
              <a:spcBef>
                <a:spcPts val="0"/>
              </a:spcBef>
              <a:spcAft>
                <a:spcPts val="0"/>
              </a:spcAft>
              <a:buSzPts val="1400"/>
              <a:buNone/>
              <a:defRPr b="0" i="0" sz="1800" u="none" cap="none" strike="noStrike">
                <a:solidFill>
                  <a:schemeClr val="dk1"/>
                </a:solidFill>
                <a:latin typeface="Twentieth Century"/>
                <a:ea typeface="Twentieth Century"/>
                <a:cs typeface="Twentieth Century"/>
                <a:sym typeface="Twentieth Century"/>
              </a:defRPr>
            </a:lvl9pPr>
          </a:lstStyle>
          <a:p/>
        </p:txBody>
      </p:sp>
      <p:sp>
        <p:nvSpPr>
          <p:cNvPr id="32" name="Google Shape;32;p8"/>
          <p:cNvSpPr/>
          <p:nvPr/>
        </p:nvSpPr>
        <p:spPr>
          <a:xfrm>
            <a:off x="0" y="1234440"/>
            <a:ext cx="9144000" cy="320040"/>
          </a:xfrm>
          <a:prstGeom prst="rect">
            <a:avLst/>
          </a:prstGeom>
          <a:solidFill>
            <a:srgbClr val="FFFFFF"/>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Twentieth Century"/>
              <a:ea typeface="Twentieth Century"/>
              <a:cs typeface="Twentieth Century"/>
              <a:sym typeface="Twentieth Century"/>
            </a:endParaRPr>
          </a:p>
        </p:txBody>
      </p:sp>
      <p:sp>
        <p:nvSpPr>
          <p:cNvPr id="33" name="Google Shape;33;p8"/>
          <p:cNvSpPr/>
          <p:nvPr/>
        </p:nvSpPr>
        <p:spPr>
          <a:xfrm>
            <a:off x="0" y="1280160"/>
            <a:ext cx="533400" cy="228600"/>
          </a:xfrm>
          <a:prstGeom prst="rect">
            <a:avLst/>
          </a:prstGeom>
          <a:solidFill>
            <a:schemeClr val="accen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Twentieth Century"/>
              <a:ea typeface="Twentieth Century"/>
              <a:cs typeface="Twentieth Century"/>
              <a:sym typeface="Twentieth Century"/>
            </a:endParaRPr>
          </a:p>
        </p:txBody>
      </p:sp>
      <p:sp>
        <p:nvSpPr>
          <p:cNvPr id="34" name="Google Shape;34;p8"/>
          <p:cNvSpPr/>
          <p:nvPr/>
        </p:nvSpPr>
        <p:spPr>
          <a:xfrm>
            <a:off x="590550" y="1280160"/>
            <a:ext cx="8553450" cy="228600"/>
          </a:xfrm>
          <a:prstGeom prst="rect">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Twentieth Century"/>
              <a:ea typeface="Twentieth Century"/>
              <a:cs typeface="Twentieth Century"/>
              <a:sym typeface="Twentieth Century"/>
            </a:endParaRPr>
          </a:p>
        </p:txBody>
      </p:sp>
      <p:sp>
        <p:nvSpPr>
          <p:cNvPr id="35" name="Google Shape;35;p8"/>
          <p:cNvSpPr txBox="1"/>
          <p:nvPr>
            <p:ph idx="12" type="sldNum"/>
          </p:nvPr>
        </p:nvSpPr>
        <p:spPr>
          <a:xfrm>
            <a:off x="0" y="1272222"/>
            <a:ext cx="533400" cy="244476"/>
          </a:xfrm>
          <a:prstGeom prst="rect">
            <a:avLst/>
          </a:prstGeom>
          <a:noFill/>
          <a:ln>
            <a:noFill/>
          </a:ln>
        </p:spPr>
        <p:txBody>
          <a:bodyPr anchorCtr="0" anchor="ctr" bIns="45700" lIns="91425" spcFirstLastPara="1" rIns="91425" wrap="square" tIns="45700">
            <a:normAutofit/>
          </a:bodyPr>
          <a:lstStyle>
            <a:lvl1pPr indent="0" lvl="0" marL="0" marR="0" rtl="0" algn="ctr">
              <a:spcBef>
                <a:spcPts val="0"/>
              </a:spcBef>
              <a:buNone/>
              <a:defRPr b="1" i="0" sz="1400" u="none" cap="none" strike="noStrike">
                <a:solidFill>
                  <a:srgbClr val="FFFFFF"/>
                </a:solidFill>
                <a:latin typeface="Twentieth Century"/>
                <a:ea typeface="Twentieth Century"/>
                <a:cs typeface="Twentieth Century"/>
                <a:sym typeface="Twentieth Century"/>
              </a:defRPr>
            </a:lvl1pPr>
            <a:lvl2pPr indent="0" lvl="1" marL="0" marR="0" rtl="0" algn="ctr">
              <a:spcBef>
                <a:spcPts val="0"/>
              </a:spcBef>
              <a:buNone/>
              <a:defRPr b="1" i="0" sz="1400" u="none" cap="none" strike="noStrike">
                <a:solidFill>
                  <a:srgbClr val="FFFFFF"/>
                </a:solidFill>
                <a:latin typeface="Twentieth Century"/>
                <a:ea typeface="Twentieth Century"/>
                <a:cs typeface="Twentieth Century"/>
                <a:sym typeface="Twentieth Century"/>
              </a:defRPr>
            </a:lvl2pPr>
            <a:lvl3pPr indent="0" lvl="2" marL="0" marR="0" rtl="0" algn="ctr">
              <a:spcBef>
                <a:spcPts val="0"/>
              </a:spcBef>
              <a:buNone/>
              <a:defRPr b="1" i="0" sz="1400" u="none" cap="none" strike="noStrike">
                <a:solidFill>
                  <a:srgbClr val="FFFFFF"/>
                </a:solidFill>
                <a:latin typeface="Twentieth Century"/>
                <a:ea typeface="Twentieth Century"/>
                <a:cs typeface="Twentieth Century"/>
                <a:sym typeface="Twentieth Century"/>
              </a:defRPr>
            </a:lvl3pPr>
            <a:lvl4pPr indent="0" lvl="3" marL="0" marR="0" rtl="0" algn="ctr">
              <a:spcBef>
                <a:spcPts val="0"/>
              </a:spcBef>
              <a:buNone/>
              <a:defRPr b="1" i="0" sz="1400" u="none" cap="none" strike="noStrike">
                <a:solidFill>
                  <a:srgbClr val="FFFFFF"/>
                </a:solidFill>
                <a:latin typeface="Twentieth Century"/>
                <a:ea typeface="Twentieth Century"/>
                <a:cs typeface="Twentieth Century"/>
                <a:sym typeface="Twentieth Century"/>
              </a:defRPr>
            </a:lvl4pPr>
            <a:lvl5pPr indent="0" lvl="4" marL="0" marR="0" rtl="0" algn="ctr">
              <a:spcBef>
                <a:spcPts val="0"/>
              </a:spcBef>
              <a:buNone/>
              <a:defRPr b="1" i="0" sz="1400" u="none" cap="none" strike="noStrike">
                <a:solidFill>
                  <a:srgbClr val="FFFFFF"/>
                </a:solidFill>
                <a:latin typeface="Twentieth Century"/>
                <a:ea typeface="Twentieth Century"/>
                <a:cs typeface="Twentieth Century"/>
                <a:sym typeface="Twentieth Century"/>
              </a:defRPr>
            </a:lvl5pPr>
            <a:lvl6pPr indent="0" lvl="5" marL="0" marR="0" rtl="0" algn="ctr">
              <a:spcBef>
                <a:spcPts val="0"/>
              </a:spcBef>
              <a:buNone/>
              <a:defRPr b="1" i="0" sz="1400" u="none" cap="none" strike="noStrike">
                <a:solidFill>
                  <a:srgbClr val="FFFFFF"/>
                </a:solidFill>
                <a:latin typeface="Twentieth Century"/>
                <a:ea typeface="Twentieth Century"/>
                <a:cs typeface="Twentieth Century"/>
                <a:sym typeface="Twentieth Century"/>
              </a:defRPr>
            </a:lvl6pPr>
            <a:lvl7pPr indent="0" lvl="6" marL="0" marR="0" rtl="0" algn="ctr">
              <a:spcBef>
                <a:spcPts val="0"/>
              </a:spcBef>
              <a:buNone/>
              <a:defRPr b="1" i="0" sz="1400" u="none" cap="none" strike="noStrike">
                <a:solidFill>
                  <a:srgbClr val="FFFFFF"/>
                </a:solidFill>
                <a:latin typeface="Twentieth Century"/>
                <a:ea typeface="Twentieth Century"/>
                <a:cs typeface="Twentieth Century"/>
                <a:sym typeface="Twentieth Century"/>
              </a:defRPr>
            </a:lvl7pPr>
            <a:lvl8pPr indent="0" lvl="7" marL="0" marR="0" rtl="0" algn="ctr">
              <a:spcBef>
                <a:spcPts val="0"/>
              </a:spcBef>
              <a:buNone/>
              <a:defRPr b="1" i="0" sz="1400" u="none" cap="none" strike="noStrike">
                <a:solidFill>
                  <a:srgbClr val="FFFFFF"/>
                </a:solidFill>
                <a:latin typeface="Twentieth Century"/>
                <a:ea typeface="Twentieth Century"/>
                <a:cs typeface="Twentieth Century"/>
                <a:sym typeface="Twentieth Century"/>
              </a:defRPr>
            </a:lvl8pPr>
            <a:lvl9pPr indent="0" lvl="8" marL="0" marR="0" rtl="0" algn="ctr">
              <a:spcBef>
                <a:spcPts val="0"/>
              </a:spcBef>
              <a:buNone/>
              <a:defRPr b="1" i="0" sz="1400" u="none" cap="none" strike="noStrike">
                <a:solidFill>
                  <a:srgbClr val="FFFFFF"/>
                </a:solidFill>
                <a:latin typeface="Twentieth Century"/>
                <a:ea typeface="Twentieth Century"/>
                <a:cs typeface="Twentieth Century"/>
                <a:sym typeface="Twentieth Century"/>
              </a:defRPr>
            </a:lvl9pPr>
          </a:lstStyle>
          <a:p>
            <a:pPr indent="0" lvl="0" marL="0" rtl="0" algn="ctr">
              <a:spcBef>
                <a:spcPts val="0"/>
              </a:spcBef>
              <a:spcAft>
                <a:spcPts val="0"/>
              </a:spcAft>
              <a:buNone/>
            </a:pPr>
            <a:fld id="{00000000-1234-1234-1234-123412341234}" type="slidenum">
              <a:rPr lang="en-US"/>
              <a:t>‹#›</a:t>
            </a:fld>
            <a:endParaRPr/>
          </a:p>
        </p:txBody>
      </p:sp>
    </p:spTree>
  </p:cSld>
  <p:clrMap accent1="accent1" accent2="accent2" accent3="accent3" accent4="accent4" accent5="accent5" accent6="accent6" bg1="lt1" bg2="dk2" tx1="dk1" tx2="lt2" folHlink="folHlink" hlink="hlink"/>
  <p:sldLayoutIdLst>
    <p:sldLayoutId id="2147483651" r:id="rId1"/>
    <p:sldLayoutId id="2147483652" r:id="rId2"/>
    <p:sldLayoutId id="2147483653" r:id="rId3"/>
    <p:sldLayoutId id="2147483654" r:id="rId4"/>
    <p:sldLayoutId id="2147483655" r:id="rId5"/>
    <p:sldLayoutId id="2147483656" r:id="rId6"/>
    <p:sldLayoutId id="2147483657" r:id="rId7"/>
    <p:sldLayoutId id="2147483658" r:id="rId8"/>
    <p:sldLayoutId id="2147483659" r:id="rId9"/>
    <p:sldLayoutId id="2147483660" r:id="rId10"/>
    <p:sldLayoutId id="2147483661"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3.jp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blipFill>
          <a:blip r:embed="rId3">
            <a:alphaModFix/>
          </a:blip>
          <a:stretch>
            <a:fillRect/>
          </a:stretch>
        </a:blipFill>
      </p:bgPr>
    </p:bg>
    <p:spTree>
      <p:nvGrpSpPr>
        <p:cNvPr id="121" name="Shape 121"/>
        <p:cNvGrpSpPr/>
        <p:nvPr/>
      </p:nvGrpSpPr>
      <p:grpSpPr>
        <a:xfrm>
          <a:off x="0" y="0"/>
          <a:ext cx="0" cy="0"/>
          <a:chOff x="0" y="0"/>
          <a:chExt cx="0" cy="0"/>
        </a:xfrm>
      </p:grpSpPr>
      <p:sp>
        <p:nvSpPr>
          <p:cNvPr id="122" name="Google Shape;122;p1"/>
          <p:cNvSpPr txBox="1"/>
          <p:nvPr>
            <p:ph type="ctrTitle"/>
          </p:nvPr>
        </p:nvSpPr>
        <p:spPr>
          <a:xfrm>
            <a:off x="2959950" y="4038600"/>
            <a:ext cx="5879100" cy="1828800"/>
          </a:xfrm>
          <a:prstGeom prst="rect">
            <a:avLst/>
          </a:prstGeom>
          <a:noFill/>
          <a:ln>
            <a:noFill/>
          </a:ln>
        </p:spPr>
        <p:txBody>
          <a:bodyPr anchorCtr="0" anchor="b" bIns="45700" lIns="91425" spcFirstLastPara="1" rIns="91425" wrap="square" tIns="45700">
            <a:normAutofit/>
          </a:bodyPr>
          <a:lstStyle/>
          <a:p>
            <a:pPr indent="0" lvl="0" marL="0" rtl="0" algn="l">
              <a:spcBef>
                <a:spcPts val="0"/>
              </a:spcBef>
              <a:spcAft>
                <a:spcPts val="0"/>
              </a:spcAft>
              <a:buClr>
                <a:schemeClr val="lt2"/>
              </a:buClr>
              <a:buSzPts val="4400"/>
              <a:buFont typeface="Twentieth Century"/>
              <a:buNone/>
            </a:pPr>
            <a:r>
              <a:rPr b="1" lang="en-US" u="sng">
                <a:solidFill>
                  <a:schemeClr val="dk1"/>
                </a:solidFill>
              </a:rPr>
              <a:t>LEGAL PERSONALITY </a:t>
            </a:r>
            <a:endParaRPr b="1" u="sng">
              <a:solidFill>
                <a:schemeClr val="dk1"/>
              </a:solidFill>
            </a:endParaRPr>
          </a:p>
        </p:txBody>
      </p:sp>
      <p:sp>
        <p:nvSpPr>
          <p:cNvPr id="123" name="Google Shape;123;p1"/>
          <p:cNvSpPr txBox="1"/>
          <p:nvPr>
            <p:ph idx="1" type="subTitle"/>
          </p:nvPr>
        </p:nvSpPr>
        <p:spPr>
          <a:xfrm>
            <a:off x="2362200" y="6066212"/>
            <a:ext cx="6705600" cy="685800"/>
          </a:xfrm>
          <a:prstGeom prst="rect">
            <a:avLst/>
          </a:prstGeom>
          <a:noFill/>
          <a:ln>
            <a:noFill/>
          </a:ln>
        </p:spPr>
        <p:txBody>
          <a:bodyPr anchorCtr="0" anchor="ctr" bIns="45700" lIns="91425" spcFirstLastPara="1" rIns="91425" wrap="square" tIns="45700">
            <a:normAutofit/>
          </a:bodyPr>
          <a:lstStyle/>
          <a:p>
            <a:pPr indent="0" lvl="0" marL="0" rtl="0" algn="l">
              <a:spcBef>
                <a:spcPts val="0"/>
              </a:spcBef>
              <a:spcAft>
                <a:spcPts val="0"/>
              </a:spcAft>
              <a:buSzPts val="1560"/>
              <a:buNone/>
            </a:pPr>
            <a:r>
              <a:rPr lang="en-US"/>
              <a:t>NAWADA VIDHI MAHAVIDYALAYA</a:t>
            </a:r>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accent2"/>
        </a:solidFill>
      </p:bgPr>
    </p:bg>
    <p:spTree>
      <p:nvGrpSpPr>
        <p:cNvPr id="182" name="Shape 182"/>
        <p:cNvGrpSpPr/>
        <p:nvPr/>
      </p:nvGrpSpPr>
      <p:grpSpPr>
        <a:xfrm>
          <a:off x="0" y="0"/>
          <a:ext cx="0" cy="0"/>
          <a:chOff x="0" y="0"/>
          <a:chExt cx="0" cy="0"/>
        </a:xfrm>
      </p:grpSpPr>
      <p:sp>
        <p:nvSpPr>
          <p:cNvPr id="183" name="Google Shape;183;g35a93bd3b9f_0_28"/>
          <p:cNvSpPr txBox="1"/>
          <p:nvPr>
            <p:ph type="title"/>
          </p:nvPr>
        </p:nvSpPr>
        <p:spPr>
          <a:xfrm>
            <a:off x="612648" y="228600"/>
            <a:ext cx="8153400" cy="990600"/>
          </a:xfrm>
          <a:prstGeom prst="rect">
            <a:avLst/>
          </a:prstGeom>
        </p:spPr>
        <p:txBody>
          <a:bodyPr anchorCtr="0" anchor="ctr" bIns="45700" lIns="91425" spcFirstLastPara="1" rIns="91425" wrap="square" tIns="45700">
            <a:normAutofit/>
          </a:bodyPr>
          <a:lstStyle/>
          <a:p>
            <a:pPr indent="0" lvl="0" marL="0" rtl="0" algn="l">
              <a:lnSpc>
                <a:spcPct val="115000"/>
              </a:lnSpc>
              <a:spcBef>
                <a:spcPts val="1200"/>
              </a:spcBef>
              <a:spcAft>
                <a:spcPts val="200"/>
              </a:spcAft>
              <a:buClr>
                <a:schemeClr val="dk1"/>
              </a:buClr>
              <a:buSzPts val="1100"/>
              <a:buFont typeface="Arial"/>
              <a:buNone/>
            </a:pPr>
            <a:r>
              <a:rPr b="1" lang="en-US" sz="3000">
                <a:solidFill>
                  <a:schemeClr val="dk1"/>
                </a:solidFill>
                <a:latin typeface="Arial"/>
                <a:ea typeface="Arial"/>
                <a:cs typeface="Arial"/>
                <a:sym typeface="Arial"/>
              </a:rPr>
              <a:t>Legal Status of a Dead Man</a:t>
            </a:r>
            <a:endParaRPr sz="3000"/>
          </a:p>
        </p:txBody>
      </p:sp>
      <p:sp>
        <p:nvSpPr>
          <p:cNvPr id="184" name="Google Shape;184;g35a93bd3b9f_0_28"/>
          <p:cNvSpPr txBox="1"/>
          <p:nvPr>
            <p:ph idx="1" type="body"/>
          </p:nvPr>
        </p:nvSpPr>
        <p:spPr>
          <a:xfrm>
            <a:off x="612648" y="1600200"/>
            <a:ext cx="8153400" cy="4495800"/>
          </a:xfrm>
          <a:prstGeom prst="rect">
            <a:avLst/>
          </a:prstGeom>
        </p:spPr>
        <p:txBody>
          <a:bodyPr anchorCtr="0" anchor="t" bIns="45700" lIns="91425" spcFirstLastPara="1" rIns="91425" wrap="square" tIns="45700">
            <a:normAutofit fontScale="55000" lnSpcReduction="20000"/>
          </a:bodyPr>
          <a:lstStyle/>
          <a:p>
            <a:pPr indent="0" lvl="0" marL="0" rtl="0" algn="l">
              <a:lnSpc>
                <a:spcPct val="115000"/>
              </a:lnSpc>
              <a:spcBef>
                <a:spcPts val="1200"/>
              </a:spcBef>
              <a:spcAft>
                <a:spcPts val="0"/>
              </a:spcAft>
              <a:buClr>
                <a:schemeClr val="dk1"/>
              </a:buClr>
              <a:buSzPct val="100000"/>
              <a:buFont typeface="Arial"/>
              <a:buNone/>
            </a:pPr>
            <a:r>
              <a:t/>
            </a:r>
            <a:endParaRPr b="1" sz="1100">
              <a:latin typeface="Arial"/>
              <a:ea typeface="Arial"/>
              <a:cs typeface="Arial"/>
              <a:sym typeface="Arial"/>
            </a:endParaRPr>
          </a:p>
          <a:p>
            <a:pPr indent="0" lvl="0" marL="0" rtl="0" algn="l">
              <a:lnSpc>
                <a:spcPct val="115000"/>
              </a:lnSpc>
              <a:spcBef>
                <a:spcPts val="1200"/>
              </a:spcBef>
              <a:spcAft>
                <a:spcPts val="0"/>
              </a:spcAft>
              <a:buClr>
                <a:schemeClr val="dk1"/>
              </a:buClr>
              <a:buSzPct val="32352"/>
              <a:buFont typeface="Arial"/>
              <a:buNone/>
            </a:pPr>
            <a:r>
              <a:rPr lang="en-US" sz="3400"/>
              <a:t>Generally, upon death, a person's legal personality ceases to exist. The legal maxim "</a:t>
            </a:r>
            <a:r>
              <a:rPr b="1" lang="en-US" sz="3400"/>
              <a:t>actio personalis moritur cum persona</a:t>
            </a:r>
            <a:r>
              <a:rPr lang="en-US" sz="3400"/>
              <a:t>" signifies that a personal right of action dies with the person.</a:t>
            </a:r>
            <a:endParaRPr sz="3400"/>
          </a:p>
          <a:p>
            <a:pPr indent="0" lvl="0" marL="0" rtl="0" algn="l">
              <a:lnSpc>
                <a:spcPct val="115000"/>
              </a:lnSpc>
              <a:spcBef>
                <a:spcPts val="1200"/>
              </a:spcBef>
              <a:spcAft>
                <a:spcPts val="0"/>
              </a:spcAft>
              <a:buClr>
                <a:schemeClr val="dk1"/>
              </a:buClr>
              <a:buSzPct val="32352"/>
              <a:buFont typeface="Arial"/>
              <a:buNone/>
            </a:pPr>
            <a:r>
              <a:rPr lang="en-US" sz="3400"/>
              <a:t>However, the law does provide certain protections and recognitions concerning a deceased individual:</a:t>
            </a:r>
            <a:endParaRPr sz="3400"/>
          </a:p>
          <a:p>
            <a:pPr indent="-347345" lvl="0" marL="457200" rtl="0" algn="l">
              <a:lnSpc>
                <a:spcPct val="115000"/>
              </a:lnSpc>
              <a:spcBef>
                <a:spcPts val="1200"/>
              </a:spcBef>
              <a:spcAft>
                <a:spcPts val="0"/>
              </a:spcAft>
              <a:buClr>
                <a:schemeClr val="dk1"/>
              </a:buClr>
              <a:buSzPct val="100000"/>
              <a:buFont typeface="Arial"/>
              <a:buChar char="●"/>
            </a:pPr>
            <a:r>
              <a:rPr b="1" lang="en-US" sz="3400"/>
              <a:t>Body</a:t>
            </a:r>
            <a:r>
              <a:rPr lang="en-US" sz="3400"/>
              <a:t>: The law ensures a decent burial or handling of the deceased's body according to their wishes or prevailing customs .</a:t>
            </a:r>
            <a:endParaRPr sz="3400"/>
          </a:p>
          <a:p>
            <a:pPr indent="-347345" lvl="0" marL="457200" rtl="0" algn="l">
              <a:lnSpc>
                <a:spcPct val="115000"/>
              </a:lnSpc>
              <a:spcBef>
                <a:spcPts val="0"/>
              </a:spcBef>
              <a:spcAft>
                <a:spcPts val="0"/>
              </a:spcAft>
              <a:buClr>
                <a:schemeClr val="dk1"/>
              </a:buClr>
              <a:buSzPct val="100000"/>
              <a:buFont typeface="Arial"/>
              <a:buChar char="●"/>
            </a:pPr>
            <a:r>
              <a:rPr b="1" lang="en-US" sz="3400"/>
              <a:t>Reputation</a:t>
            </a:r>
            <a:r>
              <a:rPr lang="en-US" sz="3400"/>
              <a:t>: Defamation of a deceased person can, in some instances, be actionable if it harms the reputation of their living relatives.</a:t>
            </a:r>
            <a:endParaRPr sz="3400"/>
          </a:p>
          <a:p>
            <a:pPr indent="-347345" lvl="0" marL="457200" rtl="0" algn="l">
              <a:lnSpc>
                <a:spcPct val="115000"/>
              </a:lnSpc>
              <a:spcBef>
                <a:spcPts val="0"/>
              </a:spcBef>
              <a:spcAft>
                <a:spcPts val="0"/>
              </a:spcAft>
              <a:buClr>
                <a:schemeClr val="dk1"/>
              </a:buClr>
              <a:buSzPct val="100000"/>
              <a:buFont typeface="Arial"/>
              <a:buChar char="●"/>
            </a:pPr>
            <a:r>
              <a:rPr b="1" lang="en-US" sz="3400"/>
              <a:t>Estate/Property</a:t>
            </a:r>
            <a:r>
              <a:rPr lang="en-US" sz="3400"/>
              <a:t>: The deceased's will, if any, is given effect, and their property is distributed according to succession laws . While criminal liability generally extinguishes with death, civil liabilities may sometimes be recoverable from the deceased's estate .</a:t>
            </a:r>
            <a:endParaRPr sz="3400"/>
          </a:p>
          <a:p>
            <a:pPr indent="0" lvl="0" marL="0" rtl="0" algn="l">
              <a:spcBef>
                <a:spcPts val="1200"/>
              </a:spcBef>
              <a:spcAft>
                <a:spcPts val="0"/>
              </a:spcAft>
              <a:buNone/>
            </a:pPr>
            <a:r>
              <a:t/>
            </a:r>
            <a:endParaRPr sz="2400"/>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accent2"/>
        </a:solidFill>
      </p:bgPr>
    </p:bg>
    <p:spTree>
      <p:nvGrpSpPr>
        <p:cNvPr id="189" name="Shape 189"/>
        <p:cNvGrpSpPr/>
        <p:nvPr/>
      </p:nvGrpSpPr>
      <p:grpSpPr>
        <a:xfrm>
          <a:off x="0" y="0"/>
          <a:ext cx="0" cy="0"/>
          <a:chOff x="0" y="0"/>
          <a:chExt cx="0" cy="0"/>
        </a:xfrm>
      </p:grpSpPr>
      <p:sp>
        <p:nvSpPr>
          <p:cNvPr id="190" name="Google Shape;190;g35a93bd3b9f_0_35"/>
          <p:cNvSpPr txBox="1"/>
          <p:nvPr>
            <p:ph type="title"/>
          </p:nvPr>
        </p:nvSpPr>
        <p:spPr>
          <a:xfrm>
            <a:off x="-2" y="99200"/>
            <a:ext cx="8153400" cy="990600"/>
          </a:xfrm>
          <a:prstGeom prst="rect">
            <a:avLst/>
          </a:prstGeom>
        </p:spPr>
        <p:txBody>
          <a:bodyPr anchorCtr="0" anchor="ctr" bIns="45700" lIns="91425" spcFirstLastPara="1" rIns="91425" wrap="square" tIns="45700">
            <a:normAutofit/>
          </a:bodyPr>
          <a:lstStyle/>
          <a:p>
            <a:pPr indent="0" lvl="0" marL="0" rtl="0" algn="l">
              <a:lnSpc>
                <a:spcPct val="115000"/>
              </a:lnSpc>
              <a:spcBef>
                <a:spcPts val="1200"/>
              </a:spcBef>
              <a:spcAft>
                <a:spcPts val="200"/>
              </a:spcAft>
              <a:buNone/>
            </a:pPr>
            <a:r>
              <a:rPr b="1" lang="en-US" sz="3000">
                <a:solidFill>
                  <a:schemeClr val="dk1"/>
                </a:solidFill>
                <a:latin typeface="Arial"/>
                <a:ea typeface="Arial"/>
                <a:cs typeface="Arial"/>
                <a:sym typeface="Arial"/>
              </a:rPr>
              <a:t>Legal Status of Animals</a:t>
            </a:r>
            <a:endParaRPr sz="3000"/>
          </a:p>
        </p:txBody>
      </p:sp>
      <p:sp>
        <p:nvSpPr>
          <p:cNvPr id="191" name="Google Shape;191;g35a93bd3b9f_0_35"/>
          <p:cNvSpPr txBox="1"/>
          <p:nvPr>
            <p:ph idx="1" type="body"/>
          </p:nvPr>
        </p:nvSpPr>
        <p:spPr>
          <a:xfrm>
            <a:off x="612648" y="1600200"/>
            <a:ext cx="8153400" cy="4495800"/>
          </a:xfrm>
          <a:prstGeom prst="rect">
            <a:avLst/>
          </a:prstGeom>
        </p:spPr>
        <p:txBody>
          <a:bodyPr anchorCtr="0" anchor="t" bIns="45700" lIns="91425" spcFirstLastPara="1" rIns="91425" wrap="square" tIns="45700">
            <a:normAutofit fontScale="62500" lnSpcReduction="10000"/>
          </a:bodyPr>
          <a:lstStyle/>
          <a:p>
            <a:pPr indent="0" lvl="0" marL="0" rtl="0" algn="l">
              <a:lnSpc>
                <a:spcPct val="115000"/>
              </a:lnSpc>
              <a:spcBef>
                <a:spcPts val="1200"/>
              </a:spcBef>
              <a:spcAft>
                <a:spcPts val="0"/>
              </a:spcAft>
              <a:buNone/>
            </a:pPr>
            <a:r>
              <a:t/>
            </a:r>
            <a:endParaRPr b="1" sz="1100">
              <a:latin typeface="Arial"/>
              <a:ea typeface="Arial"/>
              <a:cs typeface="Arial"/>
              <a:sym typeface="Arial"/>
            </a:endParaRPr>
          </a:p>
          <a:p>
            <a:pPr indent="0" lvl="0" marL="0" rtl="0" algn="l">
              <a:lnSpc>
                <a:spcPct val="115000"/>
              </a:lnSpc>
              <a:spcBef>
                <a:spcPts val="1200"/>
              </a:spcBef>
              <a:spcAft>
                <a:spcPts val="0"/>
              </a:spcAft>
              <a:buClr>
                <a:schemeClr val="dk1"/>
              </a:buClr>
              <a:buSzPct val="100000"/>
              <a:buFont typeface="Arial"/>
              <a:buNone/>
            </a:pPr>
            <a:r>
              <a:t/>
            </a:r>
            <a:endParaRPr b="1" sz="1100"/>
          </a:p>
          <a:p>
            <a:pPr indent="0" lvl="0" marL="0" rtl="0" algn="l">
              <a:lnSpc>
                <a:spcPct val="115000"/>
              </a:lnSpc>
              <a:spcBef>
                <a:spcPts val="1200"/>
              </a:spcBef>
              <a:spcAft>
                <a:spcPts val="0"/>
              </a:spcAft>
              <a:buClr>
                <a:schemeClr val="dk1"/>
              </a:buClr>
              <a:buSzPct val="36666"/>
              <a:buFont typeface="Arial"/>
              <a:buNone/>
            </a:pPr>
            <a:r>
              <a:rPr lang="en-US" sz="3000"/>
              <a:t>In </a:t>
            </a:r>
            <a:r>
              <a:rPr lang="en-US" sz="3000"/>
              <a:t>modern law, animals are generally not considered legal persons capable of holding rights and duties independently. They are typically viewed as property.</a:t>
            </a:r>
            <a:endParaRPr sz="3000"/>
          </a:p>
          <a:p>
            <a:pPr indent="-347662" lvl="0" marL="457200" rtl="0" algn="l">
              <a:lnSpc>
                <a:spcPct val="115000"/>
              </a:lnSpc>
              <a:spcBef>
                <a:spcPts val="1200"/>
              </a:spcBef>
              <a:spcAft>
                <a:spcPts val="0"/>
              </a:spcAft>
              <a:buClr>
                <a:schemeClr val="dk1"/>
              </a:buClr>
              <a:buSzPct val="100000"/>
              <a:buFont typeface="Arial"/>
              <a:buChar char="●"/>
            </a:pPr>
            <a:r>
              <a:rPr b="1" lang="en-US" sz="3000"/>
              <a:t>Liability for Animal Actions</a:t>
            </a:r>
            <a:r>
              <a:rPr lang="en-US" sz="3000"/>
              <a:t>: The owner or keeper of an animal is usually held responsible for damage or harm caused by the animal due to negligence .</a:t>
            </a:r>
            <a:endParaRPr sz="3000"/>
          </a:p>
          <a:p>
            <a:pPr indent="-347662" lvl="0" marL="457200" rtl="0" algn="l">
              <a:lnSpc>
                <a:spcPct val="115000"/>
              </a:lnSpc>
              <a:spcBef>
                <a:spcPts val="0"/>
              </a:spcBef>
              <a:spcAft>
                <a:spcPts val="0"/>
              </a:spcAft>
              <a:buClr>
                <a:schemeClr val="dk1"/>
              </a:buClr>
              <a:buSzPct val="100000"/>
              <a:buFont typeface="Arial"/>
              <a:buChar char="●"/>
            </a:pPr>
            <a:r>
              <a:rPr b="1" lang="en-US" sz="3000"/>
              <a:t>Animal Welfare</a:t>
            </a:r>
            <a:r>
              <a:rPr lang="en-US" sz="3000"/>
              <a:t>: Modern legal systems increasingly recognize the need to protect animals from cruelty. India, for instance, has laws like the Prevention of Cruelty to Animals Act. The concept of "animal rights" is a growing field of legal and ethical discussion.</a:t>
            </a:r>
            <a:endParaRPr sz="3000"/>
          </a:p>
          <a:p>
            <a:pPr indent="-347662" lvl="0" marL="457200" rtl="0" algn="l">
              <a:lnSpc>
                <a:spcPct val="115000"/>
              </a:lnSpc>
              <a:spcBef>
                <a:spcPts val="0"/>
              </a:spcBef>
              <a:spcAft>
                <a:spcPts val="0"/>
              </a:spcAft>
              <a:buClr>
                <a:schemeClr val="dk1"/>
              </a:buClr>
              <a:buSzPct val="100000"/>
              <a:buFont typeface="Arial"/>
              <a:buChar char="●"/>
            </a:pPr>
            <a:r>
              <a:rPr b="1" lang="en-US" sz="3000"/>
              <a:t>Trusts for Animals</a:t>
            </a:r>
            <a:r>
              <a:rPr lang="en-US" sz="3000"/>
              <a:t>: A charitable public trust for the benefit of a class of animals (not an individual animal) may be considered valid and enforceable.</a:t>
            </a:r>
            <a:endParaRPr sz="3000"/>
          </a:p>
          <a:p>
            <a:pPr indent="0" lvl="0" marL="0" rtl="0" algn="l">
              <a:spcBef>
                <a:spcPts val="1200"/>
              </a:spcBef>
              <a:spcAft>
                <a:spcPts val="0"/>
              </a:spcAft>
              <a:buNone/>
            </a:pPr>
            <a:r>
              <a:t/>
            </a:r>
            <a:endParaRPr sz="3400"/>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accent2"/>
        </a:solidFill>
      </p:bgPr>
    </p:bg>
    <p:spTree>
      <p:nvGrpSpPr>
        <p:cNvPr id="196" name="Shape 196"/>
        <p:cNvGrpSpPr/>
        <p:nvPr/>
      </p:nvGrpSpPr>
      <p:grpSpPr>
        <a:xfrm>
          <a:off x="0" y="0"/>
          <a:ext cx="0" cy="0"/>
          <a:chOff x="0" y="0"/>
          <a:chExt cx="0" cy="0"/>
        </a:xfrm>
      </p:grpSpPr>
      <p:sp>
        <p:nvSpPr>
          <p:cNvPr id="197" name="Google Shape;197;g35a93bd3b9f_0_42"/>
          <p:cNvSpPr txBox="1"/>
          <p:nvPr>
            <p:ph type="title"/>
          </p:nvPr>
        </p:nvSpPr>
        <p:spPr>
          <a:xfrm>
            <a:off x="161748" y="0"/>
            <a:ext cx="8153400" cy="990600"/>
          </a:xfrm>
          <a:prstGeom prst="rect">
            <a:avLst/>
          </a:prstGeom>
        </p:spPr>
        <p:txBody>
          <a:bodyPr anchorCtr="0" anchor="ctr" bIns="45700" lIns="91425" spcFirstLastPara="1" rIns="91425" wrap="square" tIns="45700">
            <a:normAutofit/>
          </a:bodyPr>
          <a:lstStyle/>
          <a:p>
            <a:pPr indent="0" lvl="0" marL="0" rtl="0" algn="l">
              <a:lnSpc>
                <a:spcPct val="115000"/>
              </a:lnSpc>
              <a:spcBef>
                <a:spcPts val="1200"/>
              </a:spcBef>
              <a:spcAft>
                <a:spcPts val="200"/>
              </a:spcAft>
              <a:buNone/>
            </a:pPr>
            <a:r>
              <a:rPr b="1" lang="en-US" sz="3000">
                <a:solidFill>
                  <a:schemeClr val="dk1"/>
                </a:solidFill>
                <a:latin typeface="Arial"/>
                <a:ea typeface="Arial"/>
                <a:cs typeface="Arial"/>
                <a:sym typeface="Arial"/>
              </a:rPr>
              <a:t>Legal Status of Idols and Mosques</a:t>
            </a:r>
            <a:endParaRPr sz="3000"/>
          </a:p>
        </p:txBody>
      </p:sp>
      <p:sp>
        <p:nvSpPr>
          <p:cNvPr id="198" name="Google Shape;198;g35a93bd3b9f_0_42"/>
          <p:cNvSpPr txBox="1"/>
          <p:nvPr>
            <p:ph idx="1" type="body"/>
          </p:nvPr>
        </p:nvSpPr>
        <p:spPr>
          <a:xfrm>
            <a:off x="321523" y="990600"/>
            <a:ext cx="8153400" cy="4495800"/>
          </a:xfrm>
          <a:prstGeom prst="rect">
            <a:avLst/>
          </a:prstGeom>
        </p:spPr>
        <p:txBody>
          <a:bodyPr anchorCtr="0" anchor="t" bIns="45700" lIns="91425" spcFirstLastPara="1" rIns="91425" wrap="square" tIns="45700">
            <a:normAutofit fontScale="25000" lnSpcReduction="20000"/>
          </a:bodyPr>
          <a:lstStyle/>
          <a:p>
            <a:pPr indent="0" lvl="0" marL="0" rtl="0" algn="l">
              <a:lnSpc>
                <a:spcPct val="115000"/>
              </a:lnSpc>
              <a:spcBef>
                <a:spcPts val="1200"/>
              </a:spcBef>
              <a:spcAft>
                <a:spcPts val="0"/>
              </a:spcAft>
              <a:buNone/>
            </a:pPr>
            <a:r>
              <a:t/>
            </a:r>
            <a:endParaRPr b="1" sz="1100">
              <a:latin typeface="Arial"/>
              <a:ea typeface="Arial"/>
              <a:cs typeface="Arial"/>
              <a:sym typeface="Arial"/>
            </a:endParaRPr>
          </a:p>
          <a:p>
            <a:pPr indent="0" lvl="0" marL="0" rtl="0" algn="l">
              <a:lnSpc>
                <a:spcPct val="115000"/>
              </a:lnSpc>
              <a:spcBef>
                <a:spcPts val="1200"/>
              </a:spcBef>
              <a:spcAft>
                <a:spcPts val="0"/>
              </a:spcAft>
              <a:buNone/>
            </a:pPr>
            <a:r>
              <a:t/>
            </a:r>
            <a:endParaRPr b="1" sz="7550"/>
          </a:p>
          <a:p>
            <a:pPr indent="0" lvl="0" marL="0" rtl="0" algn="l">
              <a:lnSpc>
                <a:spcPct val="115000"/>
              </a:lnSpc>
              <a:spcBef>
                <a:spcPts val="1200"/>
              </a:spcBef>
              <a:spcAft>
                <a:spcPts val="0"/>
              </a:spcAft>
              <a:buNone/>
            </a:pPr>
            <a:r>
              <a:rPr lang="en-US" sz="7550"/>
              <a:t> In Indian law, Hindu idols have been recognized as juristic persons, capable of holding property and being involved in legal proceedings through their designated guardians or shebaits.</a:t>
            </a:r>
            <a:endParaRPr sz="7550"/>
          </a:p>
          <a:p>
            <a:pPr indent="-348456" lvl="0" marL="457200" rtl="0" algn="l">
              <a:lnSpc>
                <a:spcPct val="115000"/>
              </a:lnSpc>
              <a:spcBef>
                <a:spcPts val="1200"/>
              </a:spcBef>
              <a:spcAft>
                <a:spcPts val="0"/>
              </a:spcAft>
              <a:buClr>
                <a:schemeClr val="dk1"/>
              </a:buClr>
              <a:buSzPct val="100000"/>
              <a:buFont typeface="Arial"/>
              <a:buChar char="●"/>
            </a:pPr>
            <a:r>
              <a:rPr b="1" lang="en-US" sz="7550"/>
              <a:t>Landmark Cases</a:t>
            </a:r>
            <a:r>
              <a:rPr lang="en-US" sz="7550"/>
              <a:t>:</a:t>
            </a:r>
            <a:endParaRPr sz="7550"/>
          </a:p>
          <a:p>
            <a:pPr indent="-348456" lvl="1" marL="914400" rtl="0" algn="l">
              <a:lnSpc>
                <a:spcPct val="115000"/>
              </a:lnSpc>
              <a:spcBef>
                <a:spcPts val="0"/>
              </a:spcBef>
              <a:spcAft>
                <a:spcPts val="0"/>
              </a:spcAft>
              <a:buClr>
                <a:schemeClr val="dk1"/>
              </a:buClr>
              <a:buSzPct val="100000"/>
              <a:buFont typeface="Arial"/>
              <a:buChar char="○"/>
            </a:pPr>
            <a:r>
              <a:rPr b="1" lang="en-US" sz="7550"/>
              <a:t>Pramatha Nath Mullick v. Pradymumna Kumar Mullick</a:t>
            </a:r>
            <a:r>
              <a:rPr lang="en-US" sz="7550"/>
              <a:t>: The Privy Council held that an idol is a legal person and has the right to have its location respected. A disinterested next friend can represent it in court.</a:t>
            </a:r>
            <a:endParaRPr sz="7550"/>
          </a:p>
          <a:p>
            <a:pPr indent="-348456" lvl="1" marL="914400" rtl="0" algn="l">
              <a:lnSpc>
                <a:spcPct val="115000"/>
              </a:lnSpc>
              <a:spcBef>
                <a:spcPts val="0"/>
              </a:spcBef>
              <a:spcAft>
                <a:spcPts val="0"/>
              </a:spcAft>
              <a:buClr>
                <a:schemeClr val="dk1"/>
              </a:buClr>
              <a:buSzPct val="100000"/>
              <a:buFont typeface="Arial"/>
              <a:buChar char="○"/>
            </a:pPr>
            <a:r>
              <a:rPr b="1" lang="en-US" sz="7550"/>
              <a:t>Yogendra Nath Naskar v. Commissioner of Income Tax</a:t>
            </a:r>
            <a:r>
              <a:rPr lang="en-US" sz="7550"/>
              <a:t>: The Supreme Court of India upheld that if an idol can hold property, it can also be subject to taxes, further cementing its status as a separate juridical entity.</a:t>
            </a:r>
            <a:endParaRPr sz="7550"/>
          </a:p>
          <a:p>
            <a:pPr indent="-348456" lvl="0" marL="457200" rtl="0" algn="l">
              <a:lnSpc>
                <a:spcPct val="115000"/>
              </a:lnSpc>
              <a:spcBef>
                <a:spcPts val="0"/>
              </a:spcBef>
              <a:spcAft>
                <a:spcPts val="0"/>
              </a:spcAft>
              <a:buClr>
                <a:schemeClr val="dk1"/>
              </a:buClr>
              <a:buSzPct val="100000"/>
              <a:buFont typeface="Arial"/>
              <a:buChar char="●"/>
            </a:pPr>
            <a:r>
              <a:rPr b="1" lang="en-US" sz="7550"/>
              <a:t>Mosques</a:t>
            </a:r>
            <a:r>
              <a:rPr lang="en-US" sz="7550"/>
              <a:t>: The legal status of mosques as juristic persons has seen more varied judicial opinions. While some courts have held them to be separate entities, the Privy Council, in some instances, has opined otherwise, suggesting they cannot be sued as separate legal beings. This area may be subject to ongoing interpretation.</a:t>
            </a:r>
            <a:endParaRPr sz="7550"/>
          </a:p>
          <a:p>
            <a:pPr indent="0" lvl="0" marL="0" rtl="0" algn="l">
              <a:lnSpc>
                <a:spcPct val="115000"/>
              </a:lnSpc>
              <a:spcBef>
                <a:spcPts val="1200"/>
              </a:spcBef>
              <a:spcAft>
                <a:spcPts val="1200"/>
              </a:spcAft>
              <a:buNone/>
            </a:pPr>
            <a:r>
              <a:t/>
            </a:r>
            <a:endParaRPr sz="3000">
              <a:latin typeface="Arial"/>
              <a:ea typeface="Arial"/>
              <a:cs typeface="Arial"/>
              <a:sym typeface="Arial"/>
            </a:endParaRP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accent2"/>
        </a:solidFill>
      </p:bgPr>
    </p:bg>
    <p:spTree>
      <p:nvGrpSpPr>
        <p:cNvPr id="202" name="Shape 202"/>
        <p:cNvGrpSpPr/>
        <p:nvPr/>
      </p:nvGrpSpPr>
      <p:grpSpPr>
        <a:xfrm>
          <a:off x="0" y="0"/>
          <a:ext cx="0" cy="0"/>
          <a:chOff x="0" y="0"/>
          <a:chExt cx="0" cy="0"/>
        </a:xfrm>
      </p:grpSpPr>
      <p:sp>
        <p:nvSpPr>
          <p:cNvPr id="203" name="Google Shape;203;p6"/>
          <p:cNvSpPr txBox="1"/>
          <p:nvPr>
            <p:ph type="title"/>
          </p:nvPr>
        </p:nvSpPr>
        <p:spPr>
          <a:xfrm>
            <a:off x="428596" y="-214338"/>
            <a:ext cx="7624794" cy="785794"/>
          </a:xfrm>
          <a:prstGeom prst="rect">
            <a:avLst/>
          </a:prstGeom>
          <a:noFill/>
          <a:ln>
            <a:noFill/>
          </a:ln>
        </p:spPr>
        <p:txBody>
          <a:bodyPr anchorCtr="0" anchor="ctr" bIns="45700" lIns="91425" spcFirstLastPara="1" rIns="91425" wrap="square" tIns="45700">
            <a:normAutofit fontScale="90000"/>
          </a:bodyPr>
          <a:lstStyle/>
          <a:p>
            <a:pPr indent="0" lvl="0" marL="0" rtl="0" algn="l">
              <a:spcBef>
                <a:spcPts val="0"/>
              </a:spcBef>
              <a:spcAft>
                <a:spcPts val="0"/>
              </a:spcAft>
              <a:buClr>
                <a:schemeClr val="dk2"/>
              </a:buClr>
              <a:buSzPct val="100000"/>
              <a:buFont typeface="Twentieth Century"/>
              <a:buNone/>
            </a:pPr>
            <a:br>
              <a:rPr lang="en-US"/>
            </a:br>
            <a:br>
              <a:rPr lang="en-US"/>
            </a:br>
            <a:br>
              <a:rPr lang="en-US"/>
            </a:br>
            <a:r>
              <a:rPr lang="en-US"/>
              <a:t>Corporate  Personality</a:t>
            </a:r>
            <a:br>
              <a:rPr lang="en-US"/>
            </a:br>
            <a:endParaRPr/>
          </a:p>
        </p:txBody>
      </p:sp>
      <p:sp>
        <p:nvSpPr>
          <p:cNvPr id="204" name="Google Shape;204;p6"/>
          <p:cNvSpPr txBox="1"/>
          <p:nvPr>
            <p:ph idx="1" type="body"/>
          </p:nvPr>
        </p:nvSpPr>
        <p:spPr>
          <a:xfrm>
            <a:off x="285720" y="1785926"/>
            <a:ext cx="7239000" cy="4846320"/>
          </a:xfrm>
          <a:prstGeom prst="rect">
            <a:avLst/>
          </a:prstGeom>
          <a:noFill/>
          <a:ln>
            <a:noFill/>
          </a:ln>
        </p:spPr>
        <p:txBody>
          <a:bodyPr anchorCtr="0" anchor="t" bIns="45700" lIns="91425" spcFirstLastPara="1" rIns="91425" wrap="square" tIns="45700">
            <a:normAutofit lnSpcReduction="10000"/>
          </a:bodyPr>
          <a:lstStyle/>
          <a:p>
            <a:pPr indent="-320040" lvl="0" marL="320040" rtl="0" algn="l">
              <a:spcBef>
                <a:spcPts val="0"/>
              </a:spcBef>
              <a:spcAft>
                <a:spcPts val="0"/>
              </a:spcAft>
              <a:buSzPts val="1740"/>
              <a:buNone/>
            </a:pPr>
            <a:r>
              <a:rPr lang="en-US"/>
              <a:t>Type of corporate personality.</a:t>
            </a:r>
            <a:endParaRPr/>
          </a:p>
          <a:p>
            <a:pPr indent="-320040" lvl="0" marL="320040" rtl="0" algn="l">
              <a:spcBef>
                <a:spcPts val="700"/>
              </a:spcBef>
              <a:spcAft>
                <a:spcPts val="0"/>
              </a:spcAft>
              <a:buSzPts val="1740"/>
              <a:buChar char="◻"/>
            </a:pPr>
            <a:r>
              <a:rPr lang="en-US"/>
              <a:t> Corporation aggregate </a:t>
            </a:r>
            <a:endParaRPr/>
          </a:p>
          <a:p>
            <a:pPr indent="-571500" lvl="2" marL="1056132" rtl="0" algn="l">
              <a:spcBef>
                <a:spcPts val="500"/>
              </a:spcBef>
              <a:spcAft>
                <a:spcPts val="0"/>
              </a:spcAft>
              <a:buSzPts val="1725"/>
              <a:buFont typeface="Noto Sans Symbols"/>
              <a:buChar char="✔"/>
            </a:pPr>
            <a:r>
              <a:rPr lang="en-US"/>
              <a:t>Corporation aggregate may be created by </a:t>
            </a:r>
            <a:endParaRPr/>
          </a:p>
          <a:p>
            <a:pPr indent="-571500" lvl="4" marL="1577340" rtl="0" algn="l">
              <a:spcBef>
                <a:spcPts val="400"/>
              </a:spcBef>
              <a:spcAft>
                <a:spcPts val="0"/>
              </a:spcAft>
              <a:buSzPts val="1300"/>
              <a:buFont typeface="Twentieth Century"/>
              <a:buAutoNum type="romanLcPeriod"/>
            </a:pPr>
            <a:r>
              <a:rPr lang="en-US"/>
              <a:t>Royal charter </a:t>
            </a:r>
            <a:endParaRPr/>
          </a:p>
          <a:p>
            <a:pPr indent="-571500" lvl="4" marL="1577340" rtl="0" algn="l">
              <a:spcBef>
                <a:spcPts val="400"/>
              </a:spcBef>
              <a:spcAft>
                <a:spcPts val="0"/>
              </a:spcAft>
              <a:buSzPts val="1300"/>
              <a:buFont typeface="Twentieth Century"/>
              <a:buAutoNum type="romanLcPeriod"/>
            </a:pPr>
            <a:r>
              <a:rPr lang="en-US"/>
              <a:t>Special statute or enactment.</a:t>
            </a:r>
            <a:endParaRPr/>
          </a:p>
          <a:p>
            <a:pPr indent="-571500" lvl="4" marL="1577340" rtl="0" algn="l">
              <a:spcBef>
                <a:spcPts val="400"/>
              </a:spcBef>
              <a:spcAft>
                <a:spcPts val="0"/>
              </a:spcAft>
              <a:buSzPts val="1300"/>
              <a:buFont typeface="Twentieth Century"/>
              <a:buAutoNum type="romanLcPeriod"/>
            </a:pPr>
            <a:r>
              <a:rPr lang="en-US"/>
              <a:t>By registration under the company Act	</a:t>
            </a:r>
            <a:endParaRPr/>
          </a:p>
          <a:p>
            <a:pPr indent="-228600" lvl="2" marL="914400" rtl="0" algn="l">
              <a:spcBef>
                <a:spcPts val="500"/>
              </a:spcBef>
              <a:spcAft>
                <a:spcPts val="0"/>
              </a:spcAft>
              <a:buSzPts val="1350"/>
              <a:buFont typeface="Noto Sans Symbols"/>
              <a:buChar char="✔"/>
            </a:pPr>
            <a:r>
              <a:rPr b="1" lang="en-US" sz="1800"/>
              <a:t>Soloman v/s Soloman and Co. Ltd (1897) AC 22 at 51.</a:t>
            </a:r>
            <a:endParaRPr/>
          </a:p>
          <a:p>
            <a:pPr indent="-228600" lvl="2" marL="914400" rtl="0" algn="l">
              <a:spcBef>
                <a:spcPts val="500"/>
              </a:spcBef>
              <a:spcAft>
                <a:spcPts val="0"/>
              </a:spcAft>
              <a:buSzPts val="1350"/>
              <a:buFont typeface="Noto Sans Symbols"/>
              <a:buChar char="✔"/>
            </a:pPr>
            <a:r>
              <a:rPr b="1" lang="en-US" sz="1800"/>
              <a:t>Dalmer Co. Ltd  v/s Continental tyre and Rubber Co. Ltd. (1916) 2 AC 307.</a:t>
            </a:r>
            <a:endParaRPr/>
          </a:p>
          <a:p>
            <a:pPr indent="-320040" lvl="0" marL="320040" rtl="0" algn="l">
              <a:spcBef>
                <a:spcPts val="700"/>
              </a:spcBef>
              <a:spcAft>
                <a:spcPts val="0"/>
              </a:spcAft>
              <a:buSzPts val="1740"/>
              <a:buChar char="◻"/>
            </a:pPr>
            <a:r>
              <a:rPr lang="en-US"/>
              <a:t>Corporation sole</a:t>
            </a:r>
            <a:endParaRPr/>
          </a:p>
          <a:p>
            <a:pPr indent="-274320" lvl="1" marL="640080" rtl="0" algn="l">
              <a:spcBef>
                <a:spcPts val="550"/>
              </a:spcBef>
              <a:spcAft>
                <a:spcPts val="0"/>
              </a:spcAft>
              <a:buSzPts val="1190"/>
              <a:buFont typeface="Noto Sans Symbols"/>
              <a:buChar char="⮚"/>
            </a:pPr>
            <a:r>
              <a:rPr b="1" lang="en-US" sz="1700"/>
              <a:t>Crown of England</a:t>
            </a:r>
            <a:endParaRPr/>
          </a:p>
          <a:p>
            <a:pPr indent="-274320" lvl="1" marL="640080" rtl="0" algn="l">
              <a:spcBef>
                <a:spcPts val="550"/>
              </a:spcBef>
              <a:spcAft>
                <a:spcPts val="0"/>
              </a:spcAft>
              <a:buSzPts val="1190"/>
              <a:buFont typeface="Noto Sans Symbols"/>
              <a:buChar char="⮚"/>
            </a:pPr>
            <a:r>
              <a:rPr b="1" lang="en-US" sz="1700"/>
              <a:t> Indian Situation  </a:t>
            </a:r>
            <a:endParaRPr/>
          </a:p>
          <a:p>
            <a:pPr indent="-274320" lvl="1" marL="640080" rtl="0" algn="l">
              <a:spcBef>
                <a:spcPts val="550"/>
              </a:spcBef>
              <a:spcAft>
                <a:spcPts val="0"/>
              </a:spcAft>
              <a:buSzPts val="1190"/>
              <a:buFont typeface="Noto Sans Symbols"/>
              <a:buChar char="⮚"/>
            </a:pPr>
            <a:r>
              <a:rPr b="1" lang="en-US" sz="1700"/>
              <a:t> Civil and criminal liability of corporation.</a:t>
            </a:r>
            <a:endParaRPr/>
          </a:p>
          <a:p>
            <a:pPr indent="-209550" lvl="0" marL="320040" rtl="0" algn="l">
              <a:spcBef>
                <a:spcPts val="700"/>
              </a:spcBef>
              <a:spcAft>
                <a:spcPts val="0"/>
              </a:spcAft>
              <a:buSzPts val="1740"/>
              <a:buNone/>
            </a:pPr>
            <a:r>
              <a:t/>
            </a:r>
            <a:endParaRPr/>
          </a:p>
          <a:p>
            <a:pPr indent="-209550" lvl="0" marL="320040" rtl="0" algn="l">
              <a:spcBef>
                <a:spcPts val="700"/>
              </a:spcBef>
              <a:spcAft>
                <a:spcPts val="0"/>
              </a:spcAft>
              <a:buSzPts val="1740"/>
              <a:buNone/>
            </a:pPr>
            <a:r>
              <a:t/>
            </a:r>
            <a:endParaRPr/>
          </a:p>
          <a:p>
            <a:pPr indent="-209550" lvl="0" marL="320040" rtl="0" algn="l">
              <a:spcBef>
                <a:spcPts val="700"/>
              </a:spcBef>
              <a:spcAft>
                <a:spcPts val="0"/>
              </a:spcAft>
              <a:buSzPts val="1740"/>
              <a:buNone/>
            </a:pPr>
            <a:r>
              <a:t/>
            </a:r>
            <a:endParaRPr/>
          </a:p>
          <a:p>
            <a:pPr indent="-209550" lvl="0" marL="320040" rtl="0" algn="l">
              <a:spcBef>
                <a:spcPts val="700"/>
              </a:spcBef>
              <a:spcAft>
                <a:spcPts val="0"/>
              </a:spcAft>
              <a:buSzPts val="1740"/>
              <a:buNone/>
            </a:pPr>
            <a:r>
              <a:t/>
            </a:r>
            <a:endParaRPr/>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9" name="Shape 209"/>
        <p:cNvGrpSpPr/>
        <p:nvPr/>
      </p:nvGrpSpPr>
      <p:grpSpPr>
        <a:xfrm>
          <a:off x="0" y="0"/>
          <a:ext cx="0" cy="0"/>
          <a:chOff x="0" y="0"/>
          <a:chExt cx="0" cy="0"/>
        </a:xfrm>
      </p:grpSpPr>
      <p:sp>
        <p:nvSpPr>
          <p:cNvPr id="210" name="Google Shape;210;g35a93bd3b9f_0_55"/>
          <p:cNvSpPr txBox="1"/>
          <p:nvPr>
            <p:ph type="title"/>
          </p:nvPr>
        </p:nvSpPr>
        <p:spPr>
          <a:xfrm>
            <a:off x="612648" y="228600"/>
            <a:ext cx="8153400" cy="990600"/>
          </a:xfrm>
          <a:prstGeom prst="rect">
            <a:avLst/>
          </a:prstGeom>
        </p:spPr>
        <p:txBody>
          <a:bodyPr anchorCtr="0" anchor="ctr" bIns="45700" lIns="91425" spcFirstLastPara="1" rIns="91425" wrap="square" tIns="45700">
            <a:noAutofit/>
          </a:bodyPr>
          <a:lstStyle/>
          <a:p>
            <a:pPr indent="0" lvl="0" marL="0" rtl="0" algn="l">
              <a:lnSpc>
                <a:spcPct val="115000"/>
              </a:lnSpc>
              <a:spcBef>
                <a:spcPts val="1200"/>
              </a:spcBef>
              <a:spcAft>
                <a:spcPts val="200"/>
              </a:spcAft>
              <a:buClr>
                <a:schemeClr val="dk1"/>
              </a:buClr>
              <a:buSzPts val="1100"/>
              <a:buFont typeface="Arial"/>
              <a:buNone/>
            </a:pPr>
            <a:r>
              <a:rPr b="1" lang="en-US" sz="3000">
                <a:solidFill>
                  <a:schemeClr val="dk1"/>
                </a:solidFill>
              </a:rPr>
              <a:t>Landmark Cases Establishing Corporate Personality:</a:t>
            </a:r>
            <a:endParaRPr sz="3000"/>
          </a:p>
        </p:txBody>
      </p:sp>
      <p:sp>
        <p:nvSpPr>
          <p:cNvPr id="211" name="Google Shape;211;g35a93bd3b9f_0_55"/>
          <p:cNvSpPr txBox="1"/>
          <p:nvPr>
            <p:ph idx="1" type="body"/>
          </p:nvPr>
        </p:nvSpPr>
        <p:spPr>
          <a:xfrm>
            <a:off x="612648" y="1600200"/>
            <a:ext cx="8153400" cy="4495800"/>
          </a:xfrm>
          <a:prstGeom prst="rect">
            <a:avLst/>
          </a:prstGeom>
        </p:spPr>
        <p:txBody>
          <a:bodyPr anchorCtr="0" anchor="t" bIns="45700" lIns="91425" spcFirstLastPara="1" rIns="91425" wrap="square" tIns="45700">
            <a:normAutofit fontScale="32500" lnSpcReduction="10000"/>
          </a:bodyPr>
          <a:lstStyle/>
          <a:p>
            <a:pPr indent="0" lvl="0" marL="0" rtl="0" algn="l">
              <a:lnSpc>
                <a:spcPct val="115000"/>
              </a:lnSpc>
              <a:spcBef>
                <a:spcPts val="1200"/>
              </a:spcBef>
              <a:spcAft>
                <a:spcPts val="0"/>
              </a:spcAft>
              <a:buClr>
                <a:schemeClr val="dk1"/>
              </a:buClr>
              <a:buSzPct val="100000"/>
              <a:buFont typeface="Arial"/>
              <a:buNone/>
            </a:pPr>
            <a:r>
              <a:t/>
            </a:r>
            <a:endParaRPr b="1" sz="1100">
              <a:latin typeface="Arial"/>
              <a:ea typeface="Arial"/>
              <a:cs typeface="Arial"/>
              <a:sym typeface="Arial"/>
            </a:endParaRPr>
          </a:p>
          <a:p>
            <a:pPr indent="-341074" lvl="0" marL="457200" rtl="0" algn="l">
              <a:lnSpc>
                <a:spcPct val="115000"/>
              </a:lnSpc>
              <a:spcBef>
                <a:spcPts val="1200"/>
              </a:spcBef>
              <a:spcAft>
                <a:spcPts val="0"/>
              </a:spcAft>
              <a:buClr>
                <a:schemeClr val="dk1"/>
              </a:buClr>
              <a:buSzPct val="100000"/>
              <a:buFont typeface="Arial"/>
              <a:buChar char="●"/>
            </a:pPr>
            <a:r>
              <a:rPr b="1" lang="en-US" sz="5450"/>
              <a:t>Salomon v. Salomon &amp; Co. Ltd. (1897)</a:t>
            </a:r>
            <a:r>
              <a:rPr lang="en-US" sz="5450"/>
              <a:t>: This House of Lords case is a foundational judgment that firmly established the principle of separate legal personality for companies, even for small, closely-held businesses. The court held that once a company is legally incorporated, it is an entity distinct from its shareholders, and the shareholders are not personally liable for the company's debts beyond their investment.</a:t>
            </a:r>
            <a:endParaRPr sz="5450"/>
          </a:p>
          <a:p>
            <a:pPr indent="-341074" lvl="0" marL="457200" rtl="0" algn="l">
              <a:lnSpc>
                <a:spcPct val="115000"/>
              </a:lnSpc>
              <a:spcBef>
                <a:spcPts val="0"/>
              </a:spcBef>
              <a:spcAft>
                <a:spcPts val="0"/>
              </a:spcAft>
              <a:buClr>
                <a:schemeClr val="dk1"/>
              </a:buClr>
              <a:buSzPct val="100000"/>
              <a:buFont typeface="Arial"/>
              <a:buChar char="●"/>
            </a:pPr>
            <a:r>
              <a:rPr b="1" lang="en-US" sz="5450"/>
              <a:t>Daimler Co. Ltd. v. Continental Tyre and Rubber Co. (Great Britain) Ltd. (1916)</a:t>
            </a:r>
            <a:r>
              <a:rPr lang="en-US" sz="5450"/>
              <a:t>: This case dealt with the concept of "enemy character" of a company during wartime. The House of Lords held that while a company is a separate legal entity, its character (e.g., as an "enemy" company) could be determined by the character of those who controlled it (directors and shareholders). This case is an example where the "corporate veil" (the separation between the company and its members) can be lifted in exceptional circumstances, such as national security.</a:t>
            </a:r>
            <a:endParaRPr sz="5450"/>
          </a:p>
          <a:p>
            <a:pPr indent="0" lvl="0" marL="0" rtl="0" algn="l">
              <a:spcBef>
                <a:spcPts val="1200"/>
              </a:spcBef>
              <a:spcAft>
                <a:spcPts val="0"/>
              </a:spcAft>
              <a:buNone/>
            </a:pPr>
            <a:r>
              <a:t/>
            </a:r>
            <a:endParaRPr/>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16" name="Shape 216"/>
        <p:cNvGrpSpPr/>
        <p:nvPr/>
      </p:nvGrpSpPr>
      <p:grpSpPr>
        <a:xfrm>
          <a:off x="0" y="0"/>
          <a:ext cx="0" cy="0"/>
          <a:chOff x="0" y="0"/>
          <a:chExt cx="0" cy="0"/>
        </a:xfrm>
      </p:grpSpPr>
      <p:sp>
        <p:nvSpPr>
          <p:cNvPr id="217" name="Google Shape;217;g35a93bd3b9f_0_62"/>
          <p:cNvSpPr txBox="1"/>
          <p:nvPr>
            <p:ph type="title"/>
          </p:nvPr>
        </p:nvSpPr>
        <p:spPr>
          <a:xfrm>
            <a:off x="709698" y="196250"/>
            <a:ext cx="8153400" cy="990600"/>
          </a:xfrm>
          <a:prstGeom prst="rect">
            <a:avLst/>
          </a:prstGeom>
        </p:spPr>
        <p:txBody>
          <a:bodyPr anchorCtr="0" anchor="ctr" bIns="45700" lIns="91425" spcFirstLastPara="1" rIns="91425" wrap="square" tIns="45700">
            <a:normAutofit/>
          </a:bodyPr>
          <a:lstStyle/>
          <a:p>
            <a:pPr indent="0" lvl="0" marL="0" rtl="0" algn="l">
              <a:lnSpc>
                <a:spcPct val="115000"/>
              </a:lnSpc>
              <a:spcBef>
                <a:spcPts val="1200"/>
              </a:spcBef>
              <a:spcAft>
                <a:spcPts val="200"/>
              </a:spcAft>
              <a:buClr>
                <a:schemeClr val="dk1"/>
              </a:buClr>
              <a:buSzPts val="1100"/>
              <a:buFont typeface="Arial"/>
              <a:buNone/>
            </a:pPr>
            <a:r>
              <a:rPr b="1" lang="en-US" sz="4800">
                <a:solidFill>
                  <a:schemeClr val="dk1"/>
                </a:solidFill>
              </a:rPr>
              <a:t>Indian </a:t>
            </a:r>
            <a:r>
              <a:rPr b="1" lang="en-US" sz="4800">
                <a:solidFill>
                  <a:schemeClr val="dk1"/>
                </a:solidFill>
              </a:rPr>
              <a:t>Situation</a:t>
            </a:r>
            <a:endParaRPr sz="4800"/>
          </a:p>
        </p:txBody>
      </p:sp>
      <p:sp>
        <p:nvSpPr>
          <p:cNvPr id="218" name="Google Shape;218;g35a93bd3b9f_0_62"/>
          <p:cNvSpPr txBox="1"/>
          <p:nvPr>
            <p:ph idx="1" type="body"/>
          </p:nvPr>
        </p:nvSpPr>
        <p:spPr>
          <a:xfrm>
            <a:off x="495298" y="1519325"/>
            <a:ext cx="8153400" cy="4495800"/>
          </a:xfrm>
          <a:prstGeom prst="rect">
            <a:avLst/>
          </a:prstGeom>
        </p:spPr>
        <p:txBody>
          <a:bodyPr anchorCtr="0" anchor="t" bIns="45700" lIns="91425" spcFirstLastPara="1" rIns="91425" wrap="square" tIns="45700">
            <a:normAutofit fontScale="32500" lnSpcReduction="10000"/>
          </a:bodyPr>
          <a:lstStyle/>
          <a:p>
            <a:pPr indent="0" lvl="0" marL="0" rtl="0" algn="l">
              <a:lnSpc>
                <a:spcPct val="115000"/>
              </a:lnSpc>
              <a:spcBef>
                <a:spcPts val="1200"/>
              </a:spcBef>
              <a:spcAft>
                <a:spcPts val="0"/>
              </a:spcAft>
              <a:buClr>
                <a:schemeClr val="dk1"/>
              </a:buClr>
              <a:buSzPct val="100000"/>
              <a:buFont typeface="Arial"/>
              <a:buNone/>
            </a:pPr>
            <a:r>
              <a:t/>
            </a:r>
            <a:endParaRPr b="1" sz="1100">
              <a:latin typeface="Arial"/>
              <a:ea typeface="Arial"/>
              <a:cs typeface="Arial"/>
              <a:sym typeface="Arial"/>
            </a:endParaRPr>
          </a:p>
          <a:p>
            <a:pPr indent="0" lvl="0" marL="0" rtl="0" algn="l">
              <a:lnSpc>
                <a:spcPct val="115000"/>
              </a:lnSpc>
              <a:spcBef>
                <a:spcPts val="1200"/>
              </a:spcBef>
              <a:spcAft>
                <a:spcPts val="0"/>
              </a:spcAft>
              <a:buClr>
                <a:schemeClr val="dk1"/>
              </a:buClr>
              <a:buSzPts val="358"/>
              <a:buFont typeface="Arial"/>
              <a:buNone/>
            </a:pPr>
            <a:r>
              <a:rPr lang="en-US" sz="4500"/>
              <a:t>In India, corporate personality is well-recognized, primarily governed by the Companies Act, 2013. Corporations are treated as separate legal entities with rights to own property, enter contracts, and sue or be sued in their own name.</a:t>
            </a:r>
            <a:endParaRPr sz="4500"/>
          </a:p>
          <a:p>
            <a:pPr indent="0" lvl="0" marL="0" rtl="0" algn="l">
              <a:lnSpc>
                <a:spcPct val="115000"/>
              </a:lnSpc>
              <a:spcBef>
                <a:spcPts val="1200"/>
              </a:spcBef>
              <a:spcAft>
                <a:spcPts val="0"/>
              </a:spcAft>
              <a:buClr>
                <a:schemeClr val="dk1"/>
              </a:buClr>
              <a:buSzPts val="358"/>
              <a:buFont typeface="Arial"/>
              <a:buNone/>
            </a:pPr>
            <a:r>
              <a:rPr b="1" lang="en-US" sz="4500"/>
              <a:t>Civil and Criminal Liability of Corporations</a:t>
            </a:r>
            <a:endParaRPr b="1" sz="4500"/>
          </a:p>
          <a:p>
            <a:pPr indent="0" lvl="0" marL="0" rtl="0" algn="l">
              <a:lnSpc>
                <a:spcPct val="115000"/>
              </a:lnSpc>
              <a:spcBef>
                <a:spcPts val="1200"/>
              </a:spcBef>
              <a:spcAft>
                <a:spcPts val="0"/>
              </a:spcAft>
              <a:buClr>
                <a:schemeClr val="dk1"/>
              </a:buClr>
              <a:buSzPts val="358"/>
              <a:buFont typeface="Arial"/>
              <a:buNone/>
            </a:pPr>
            <a:r>
              <a:rPr lang="en-US" sz="4500"/>
              <a:t>Since corporations are legal persons, they can incur both civil and criminal liability.</a:t>
            </a:r>
            <a:endParaRPr sz="4500"/>
          </a:p>
          <a:p>
            <a:pPr indent="-321468" lvl="0" marL="457200" rtl="0" algn="l">
              <a:lnSpc>
                <a:spcPct val="115000"/>
              </a:lnSpc>
              <a:spcBef>
                <a:spcPts val="1200"/>
              </a:spcBef>
              <a:spcAft>
                <a:spcPts val="0"/>
              </a:spcAft>
              <a:buClr>
                <a:schemeClr val="dk1"/>
              </a:buClr>
              <a:buSzPct val="100000"/>
              <a:buFont typeface="Arial"/>
              <a:buChar char="●"/>
            </a:pPr>
            <a:r>
              <a:rPr b="1" lang="en-US" sz="4500"/>
              <a:t>Civil Liability</a:t>
            </a:r>
            <a:r>
              <a:rPr lang="en-US" sz="4500"/>
              <a:t>: Corporations can be held liable for breach of contract, torts committed by their employees in the course of employment (vicarious liability), and other civil wrongs.</a:t>
            </a:r>
            <a:endParaRPr sz="4500"/>
          </a:p>
          <a:p>
            <a:pPr indent="-321468" lvl="0" marL="457200" rtl="0" algn="l">
              <a:lnSpc>
                <a:spcPct val="115000"/>
              </a:lnSpc>
              <a:spcBef>
                <a:spcPts val="0"/>
              </a:spcBef>
              <a:spcAft>
                <a:spcPts val="0"/>
              </a:spcAft>
              <a:buClr>
                <a:schemeClr val="dk1"/>
              </a:buClr>
              <a:buSzPct val="100000"/>
              <a:buFont typeface="Arial"/>
              <a:buChar char="●"/>
            </a:pPr>
            <a:r>
              <a:rPr b="1" lang="en-US" sz="4500"/>
              <a:t>Criminal Liability</a:t>
            </a:r>
            <a:r>
              <a:rPr lang="en-US" sz="4500"/>
              <a:t>: Historically, it was debated whether corporations could be held criminally liable, especially for offenses requiring </a:t>
            </a:r>
            <a:r>
              <a:rPr i="1" lang="en-US" sz="4500"/>
              <a:t>mens rea</a:t>
            </a:r>
            <a:r>
              <a:rPr lang="en-US" sz="4500"/>
              <a:t> (a guilty mind). However, modern jurisprudence, including in India, has evolved to hold corporations criminally liable for various offenses. This can be through specific statutory provisions or by attributing the mental state of key managerial personnel to the corporation (identification theory). Books and legal resources discuss the complexities of corporate criminal liability, including issues like sentencing and the circumstances under which the "corporate veil" might be lifted to hold individuals within the company responsible .</a:t>
            </a:r>
            <a:endParaRPr sz="4500"/>
          </a:p>
          <a:p>
            <a:pPr indent="0" lvl="0" marL="0" rtl="0" algn="l">
              <a:spcBef>
                <a:spcPts val="1200"/>
              </a:spcBef>
              <a:spcAft>
                <a:spcPts val="0"/>
              </a:spcAft>
              <a:buNone/>
            </a:pPr>
            <a:r>
              <a:t/>
            </a:r>
            <a:endParaRPr/>
          </a:p>
        </p:txBody>
      </p:sp>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accent2"/>
        </a:solidFill>
      </p:bgPr>
    </p:bg>
    <p:spTree>
      <p:nvGrpSpPr>
        <p:cNvPr id="223" name="Shape 223"/>
        <p:cNvGrpSpPr/>
        <p:nvPr/>
      </p:nvGrpSpPr>
      <p:grpSpPr>
        <a:xfrm>
          <a:off x="0" y="0"/>
          <a:ext cx="0" cy="0"/>
          <a:chOff x="0" y="0"/>
          <a:chExt cx="0" cy="0"/>
        </a:xfrm>
      </p:grpSpPr>
      <p:sp>
        <p:nvSpPr>
          <p:cNvPr id="224" name="Google Shape;224;p7"/>
          <p:cNvSpPr txBox="1"/>
          <p:nvPr>
            <p:ph type="title"/>
          </p:nvPr>
        </p:nvSpPr>
        <p:spPr>
          <a:xfrm>
            <a:off x="612648" y="228600"/>
            <a:ext cx="8153400" cy="990600"/>
          </a:xfrm>
          <a:prstGeom prst="rect">
            <a:avLst/>
          </a:prstGeom>
          <a:noFill/>
          <a:ln>
            <a:noFill/>
          </a:ln>
        </p:spPr>
        <p:txBody>
          <a:bodyPr anchorCtr="0" anchor="ctr" bIns="45700" lIns="91425" spcFirstLastPara="1" rIns="91425" wrap="square" tIns="45700">
            <a:normAutofit fontScale="90000"/>
          </a:bodyPr>
          <a:lstStyle/>
          <a:p>
            <a:pPr indent="0" lvl="0" marL="0" rtl="0" algn="l">
              <a:spcBef>
                <a:spcPts val="0"/>
              </a:spcBef>
              <a:spcAft>
                <a:spcPts val="0"/>
              </a:spcAft>
              <a:buClr>
                <a:schemeClr val="dk2"/>
              </a:buClr>
              <a:buSzPct val="100000"/>
              <a:buFont typeface="Twentieth Century"/>
              <a:buNone/>
            </a:pPr>
            <a:r>
              <a:rPr lang="en-US"/>
              <a:t>Theories of corporate personality</a:t>
            </a:r>
            <a:endParaRPr/>
          </a:p>
        </p:txBody>
      </p:sp>
      <p:sp>
        <p:nvSpPr>
          <p:cNvPr id="225" name="Google Shape;225;p7"/>
          <p:cNvSpPr txBox="1"/>
          <p:nvPr>
            <p:ph idx="1" type="body"/>
          </p:nvPr>
        </p:nvSpPr>
        <p:spPr>
          <a:xfrm>
            <a:off x="612648" y="1600200"/>
            <a:ext cx="8153400" cy="4495800"/>
          </a:xfrm>
          <a:prstGeom prst="rect">
            <a:avLst/>
          </a:prstGeom>
          <a:noFill/>
          <a:ln>
            <a:noFill/>
          </a:ln>
        </p:spPr>
        <p:txBody>
          <a:bodyPr anchorCtr="0" anchor="t" bIns="45700" lIns="91425" spcFirstLastPara="1" rIns="91425" wrap="square" tIns="45700">
            <a:normAutofit/>
          </a:bodyPr>
          <a:lstStyle/>
          <a:p>
            <a:pPr indent="-320040" lvl="0" marL="320040" rtl="0" algn="l">
              <a:spcBef>
                <a:spcPts val="0"/>
              </a:spcBef>
              <a:spcAft>
                <a:spcPts val="0"/>
              </a:spcAft>
              <a:buSzPts val="1740"/>
              <a:buChar char="◻"/>
            </a:pPr>
            <a:r>
              <a:rPr lang="en-US"/>
              <a:t>Fiction theory </a:t>
            </a:r>
            <a:endParaRPr/>
          </a:p>
          <a:p>
            <a:pPr indent="-320040" lvl="0" marL="320040" rtl="0" algn="l">
              <a:spcBef>
                <a:spcPts val="700"/>
              </a:spcBef>
              <a:spcAft>
                <a:spcPts val="0"/>
              </a:spcAft>
              <a:buSzPts val="1740"/>
              <a:buNone/>
            </a:pPr>
            <a:r>
              <a:rPr lang="en-US"/>
              <a:t>	( Savigny, Salmond, Holland)</a:t>
            </a:r>
            <a:endParaRPr/>
          </a:p>
          <a:p>
            <a:pPr indent="-320040" lvl="0" marL="320040" rtl="0" algn="l">
              <a:spcBef>
                <a:spcPts val="700"/>
              </a:spcBef>
              <a:spcAft>
                <a:spcPts val="0"/>
              </a:spcAft>
              <a:buSzPts val="1740"/>
              <a:buChar char="◻"/>
            </a:pPr>
            <a:r>
              <a:rPr lang="en-US"/>
              <a:t>Realistic theory</a:t>
            </a:r>
            <a:endParaRPr/>
          </a:p>
          <a:p>
            <a:pPr indent="-320040" lvl="0" marL="320040" rtl="0" algn="l">
              <a:spcBef>
                <a:spcPts val="700"/>
              </a:spcBef>
              <a:spcAft>
                <a:spcPts val="0"/>
              </a:spcAft>
              <a:buSzPts val="1740"/>
              <a:buNone/>
            </a:pPr>
            <a:r>
              <a:rPr lang="en-US"/>
              <a:t>	(Johannes Althusious, Gierke in Germany and Maitland in England).</a:t>
            </a:r>
            <a:endParaRPr/>
          </a:p>
          <a:p>
            <a:pPr indent="-320040" lvl="0" marL="320040" rtl="0" algn="l">
              <a:spcBef>
                <a:spcPts val="700"/>
              </a:spcBef>
              <a:spcAft>
                <a:spcPts val="0"/>
              </a:spcAft>
              <a:buSzPts val="1740"/>
              <a:buChar char="◻"/>
            </a:pPr>
            <a:r>
              <a:rPr lang="en-US"/>
              <a:t>Concession theory </a:t>
            </a:r>
            <a:endParaRPr/>
          </a:p>
          <a:p>
            <a:pPr indent="-320040" lvl="0" marL="320040" rtl="0" algn="l">
              <a:spcBef>
                <a:spcPts val="700"/>
              </a:spcBef>
              <a:spcAft>
                <a:spcPts val="0"/>
              </a:spcAft>
              <a:buSzPts val="1740"/>
              <a:buNone/>
            </a:pPr>
            <a:r>
              <a:rPr lang="en-US"/>
              <a:t>	( Savigny, Salmond and Dicey)</a:t>
            </a:r>
            <a:endParaRPr/>
          </a:p>
          <a:p>
            <a:pPr indent="-320040" lvl="0" marL="320040" rtl="0" algn="l">
              <a:spcBef>
                <a:spcPts val="700"/>
              </a:spcBef>
              <a:spcAft>
                <a:spcPts val="0"/>
              </a:spcAft>
              <a:buSzPts val="1740"/>
              <a:buChar char="◻"/>
            </a:pPr>
            <a:r>
              <a:rPr lang="en-US"/>
              <a:t>Bracket theory (Ihering)</a:t>
            </a:r>
            <a:endParaRPr/>
          </a:p>
          <a:p>
            <a:pPr indent="-320040" lvl="0" marL="320040" rtl="0" algn="l">
              <a:spcBef>
                <a:spcPts val="700"/>
              </a:spcBef>
              <a:spcAft>
                <a:spcPts val="0"/>
              </a:spcAft>
              <a:buSzPts val="1740"/>
              <a:buChar char="◻"/>
            </a:pPr>
            <a:r>
              <a:rPr lang="en-US"/>
              <a:t>Purpose theory ( Brinz) in England Barker</a:t>
            </a:r>
            <a:endParaRPr/>
          </a:p>
          <a:p>
            <a:pPr indent="-209550" lvl="0" marL="320040" rtl="0" algn="l">
              <a:spcBef>
                <a:spcPts val="700"/>
              </a:spcBef>
              <a:spcAft>
                <a:spcPts val="0"/>
              </a:spcAft>
              <a:buSzPts val="1740"/>
              <a:buNone/>
            </a:pPr>
            <a:r>
              <a:t/>
            </a:r>
            <a:endParaRPr/>
          </a:p>
        </p:txBody>
      </p:sp>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accent2"/>
        </a:solidFill>
      </p:bgPr>
    </p:bg>
    <p:spTree>
      <p:nvGrpSpPr>
        <p:cNvPr id="230" name="Shape 230"/>
        <p:cNvGrpSpPr/>
        <p:nvPr/>
      </p:nvGrpSpPr>
      <p:grpSpPr>
        <a:xfrm>
          <a:off x="0" y="0"/>
          <a:ext cx="0" cy="0"/>
          <a:chOff x="0" y="0"/>
          <a:chExt cx="0" cy="0"/>
        </a:xfrm>
      </p:grpSpPr>
      <p:sp>
        <p:nvSpPr>
          <p:cNvPr id="231" name="Google Shape;231;g35a93bd3b9f_0_75"/>
          <p:cNvSpPr txBox="1"/>
          <p:nvPr>
            <p:ph type="title"/>
          </p:nvPr>
        </p:nvSpPr>
        <p:spPr>
          <a:xfrm>
            <a:off x="612648" y="228600"/>
            <a:ext cx="8153400" cy="990600"/>
          </a:xfrm>
          <a:prstGeom prst="rect">
            <a:avLst/>
          </a:prstGeom>
          <a:noFill/>
          <a:ln>
            <a:noFill/>
          </a:ln>
        </p:spPr>
        <p:txBody>
          <a:bodyPr anchorCtr="0" anchor="ctr" bIns="45700" lIns="91425" spcFirstLastPara="1" rIns="91425" wrap="square" tIns="45700">
            <a:normAutofit/>
          </a:bodyPr>
          <a:lstStyle/>
          <a:p>
            <a:pPr indent="0" lvl="0" marL="0" rtl="0" algn="l">
              <a:spcBef>
                <a:spcPts val="0"/>
              </a:spcBef>
              <a:spcAft>
                <a:spcPts val="0"/>
              </a:spcAft>
              <a:buClr>
                <a:schemeClr val="dk2"/>
              </a:buClr>
              <a:buSzPts val="4400"/>
              <a:buFont typeface="Twentieth Century"/>
              <a:buNone/>
            </a:pPr>
            <a:r>
              <a:rPr lang="en-US"/>
              <a:t>Theories of corporate personality</a:t>
            </a:r>
            <a:endParaRPr/>
          </a:p>
        </p:txBody>
      </p:sp>
      <p:sp>
        <p:nvSpPr>
          <p:cNvPr id="232" name="Google Shape;232;g35a93bd3b9f_0_75"/>
          <p:cNvSpPr txBox="1"/>
          <p:nvPr>
            <p:ph idx="1" type="body"/>
          </p:nvPr>
        </p:nvSpPr>
        <p:spPr>
          <a:xfrm>
            <a:off x="612650" y="1600200"/>
            <a:ext cx="8153400" cy="3203700"/>
          </a:xfrm>
          <a:prstGeom prst="rect">
            <a:avLst/>
          </a:prstGeom>
          <a:noFill/>
          <a:ln>
            <a:noFill/>
          </a:ln>
        </p:spPr>
        <p:txBody>
          <a:bodyPr anchorCtr="0" anchor="t" bIns="45700" lIns="91425" spcFirstLastPara="1" rIns="91425" wrap="square" tIns="45700">
            <a:noAutofit/>
          </a:bodyPr>
          <a:lstStyle/>
          <a:p>
            <a:pPr indent="0" lvl="0" marL="0" rtl="0" algn="l">
              <a:lnSpc>
                <a:spcPct val="115000"/>
              </a:lnSpc>
              <a:spcBef>
                <a:spcPts val="1400"/>
              </a:spcBef>
              <a:spcAft>
                <a:spcPts val="0"/>
              </a:spcAft>
              <a:buNone/>
            </a:pPr>
            <a:r>
              <a:t/>
            </a:r>
            <a:endParaRPr b="1" sz="1800">
              <a:latin typeface="Arial"/>
              <a:ea typeface="Arial"/>
              <a:cs typeface="Arial"/>
              <a:sym typeface="Arial"/>
            </a:endParaRPr>
          </a:p>
          <a:p>
            <a:pPr indent="0" lvl="0" marL="0" rtl="0" algn="l">
              <a:lnSpc>
                <a:spcPct val="115000"/>
              </a:lnSpc>
              <a:spcBef>
                <a:spcPts val="1200"/>
              </a:spcBef>
              <a:spcAft>
                <a:spcPts val="0"/>
              </a:spcAft>
              <a:buNone/>
            </a:pPr>
            <a:r>
              <a:rPr lang="en-US" sz="1800"/>
              <a:t>Several theories attempt to explain the nature of corporate personality:</a:t>
            </a:r>
            <a:endParaRPr sz="1800"/>
          </a:p>
          <a:p>
            <a:pPr indent="-342900" lvl="0" marL="457200" rtl="0" algn="l">
              <a:lnSpc>
                <a:spcPct val="115000"/>
              </a:lnSpc>
              <a:spcBef>
                <a:spcPts val="1200"/>
              </a:spcBef>
              <a:spcAft>
                <a:spcPts val="0"/>
              </a:spcAft>
              <a:buClr>
                <a:schemeClr val="dk1"/>
              </a:buClr>
              <a:buSzPts val="1800"/>
              <a:buFont typeface="Arial"/>
              <a:buAutoNum type="arabicPeriod"/>
            </a:pPr>
            <a:r>
              <a:rPr b="1" lang="en-US" sz="1800"/>
              <a:t>Fiction Theory</a:t>
            </a:r>
            <a:r>
              <a:rPr lang="en-US" sz="1800"/>
              <a:t>:</a:t>
            </a:r>
            <a:endParaRPr sz="1800"/>
          </a:p>
          <a:p>
            <a:pPr indent="-342900" lvl="1" marL="914400" rtl="0" algn="l">
              <a:lnSpc>
                <a:spcPct val="115000"/>
              </a:lnSpc>
              <a:spcBef>
                <a:spcPts val="0"/>
              </a:spcBef>
              <a:spcAft>
                <a:spcPts val="0"/>
              </a:spcAft>
              <a:buClr>
                <a:schemeClr val="dk1"/>
              </a:buClr>
              <a:buSzPts val="1800"/>
              <a:buFont typeface="Arial"/>
              <a:buChar char="○"/>
            </a:pPr>
            <a:r>
              <a:rPr b="1" lang="en-US" sz="1800"/>
              <a:t>Proponents</a:t>
            </a:r>
            <a:r>
              <a:rPr lang="en-US" sz="1800"/>
              <a:t>: Savigny, Salmond, Holland.</a:t>
            </a:r>
            <a:endParaRPr sz="1800"/>
          </a:p>
          <a:p>
            <a:pPr indent="-342900" lvl="1" marL="914400" rtl="0" algn="l">
              <a:lnSpc>
                <a:spcPct val="115000"/>
              </a:lnSpc>
              <a:spcBef>
                <a:spcPts val="0"/>
              </a:spcBef>
              <a:spcAft>
                <a:spcPts val="0"/>
              </a:spcAft>
              <a:buClr>
                <a:schemeClr val="dk1"/>
              </a:buClr>
              <a:buSzPts val="1800"/>
              <a:buFont typeface="Arial"/>
              <a:buChar char="○"/>
            </a:pPr>
            <a:r>
              <a:rPr b="1" lang="en-US" sz="1800"/>
              <a:t>Concept</a:t>
            </a:r>
            <a:r>
              <a:rPr lang="en-US" sz="1800"/>
              <a:t>: This theory posits that the legal personality of entities other than human beings is a mere fiction created by the law. The corporation is an artificial person, granted personality by the state. The </a:t>
            </a:r>
            <a:r>
              <a:rPr i="1" lang="en-US" sz="1800"/>
              <a:t>Salomon v. Salomon</a:t>
            </a:r>
            <a:r>
              <a:rPr lang="en-US" sz="1800"/>
              <a:t> case is often cited as supporting this theory in English law.</a:t>
            </a:r>
            <a:endParaRPr sz="1800"/>
          </a:p>
          <a:p>
            <a:pPr indent="-342900" lvl="0" marL="457200" rtl="0" algn="l">
              <a:lnSpc>
                <a:spcPct val="115000"/>
              </a:lnSpc>
              <a:spcBef>
                <a:spcPts val="0"/>
              </a:spcBef>
              <a:spcAft>
                <a:spcPts val="0"/>
              </a:spcAft>
              <a:buClr>
                <a:schemeClr val="dk1"/>
              </a:buClr>
              <a:buSzPts val="1800"/>
              <a:buFont typeface="Arial"/>
              <a:buAutoNum type="arabicPeriod"/>
            </a:pPr>
            <a:r>
              <a:rPr b="1" lang="en-US" sz="1800"/>
              <a:t>Realist Theory</a:t>
            </a:r>
            <a:r>
              <a:rPr lang="en-US" sz="1800"/>
              <a:t>:</a:t>
            </a:r>
            <a:endParaRPr sz="1800"/>
          </a:p>
          <a:p>
            <a:pPr indent="-342900" lvl="1" marL="914400" rtl="0" algn="l">
              <a:lnSpc>
                <a:spcPct val="115000"/>
              </a:lnSpc>
              <a:spcBef>
                <a:spcPts val="0"/>
              </a:spcBef>
              <a:spcAft>
                <a:spcPts val="0"/>
              </a:spcAft>
              <a:buClr>
                <a:schemeClr val="dk1"/>
              </a:buClr>
              <a:buSzPts val="1800"/>
              <a:buFont typeface="Arial"/>
              <a:buChar char="○"/>
            </a:pPr>
            <a:r>
              <a:rPr b="1" lang="en-US" sz="1800"/>
              <a:t>Proponents</a:t>
            </a:r>
            <a:r>
              <a:rPr lang="en-US" sz="1800"/>
              <a:t>: Johannes Althusius, Gierke (Germany), Maitland (England).</a:t>
            </a:r>
            <a:endParaRPr sz="1800"/>
          </a:p>
          <a:p>
            <a:pPr indent="-342900" lvl="1" marL="914400" rtl="0" algn="l">
              <a:lnSpc>
                <a:spcPct val="115000"/>
              </a:lnSpc>
              <a:spcBef>
                <a:spcPts val="0"/>
              </a:spcBef>
              <a:spcAft>
                <a:spcPts val="0"/>
              </a:spcAft>
              <a:buClr>
                <a:schemeClr val="dk1"/>
              </a:buClr>
              <a:buSzPts val="1800"/>
              <a:buFont typeface="Arial"/>
              <a:buChar char="○"/>
            </a:pPr>
            <a:r>
              <a:rPr b="1" lang="en-US" sz="1800"/>
              <a:t>Concept</a:t>
            </a:r>
            <a:r>
              <a:rPr lang="en-US" sz="1800"/>
              <a:t>: This theory views a corporation as a real entity with an existence independent of its members, not just a legal fiction. It suggests that the law merely recognizes an already existing social reality.</a:t>
            </a:r>
            <a:endParaRPr sz="1800"/>
          </a:p>
          <a:p>
            <a:pPr indent="-323850" lvl="0" marL="320040" rtl="0" algn="l">
              <a:spcBef>
                <a:spcPts val="0"/>
              </a:spcBef>
              <a:spcAft>
                <a:spcPts val="0"/>
              </a:spcAft>
              <a:buSzPts val="1800"/>
              <a:buChar char="◻"/>
            </a:pPr>
            <a:r>
              <a:t/>
            </a:r>
            <a:endParaRPr sz="1800"/>
          </a:p>
        </p:txBody>
      </p:sp>
    </p:spTree>
  </p:cSld>
  <p:clrMapOvr>
    <a:masterClrMapping/>
  </p:clrMapOvr>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accent2"/>
        </a:solidFill>
      </p:bgPr>
    </p:bg>
    <p:spTree>
      <p:nvGrpSpPr>
        <p:cNvPr id="237" name="Shape 237"/>
        <p:cNvGrpSpPr/>
        <p:nvPr/>
      </p:nvGrpSpPr>
      <p:grpSpPr>
        <a:xfrm>
          <a:off x="0" y="0"/>
          <a:ext cx="0" cy="0"/>
          <a:chOff x="0" y="0"/>
          <a:chExt cx="0" cy="0"/>
        </a:xfrm>
      </p:grpSpPr>
      <p:sp>
        <p:nvSpPr>
          <p:cNvPr id="238" name="Google Shape;238;g35a93bd3b9f_0_82"/>
          <p:cNvSpPr txBox="1"/>
          <p:nvPr>
            <p:ph type="title"/>
          </p:nvPr>
        </p:nvSpPr>
        <p:spPr>
          <a:xfrm>
            <a:off x="612648" y="228600"/>
            <a:ext cx="8153400" cy="990600"/>
          </a:xfrm>
          <a:prstGeom prst="rect">
            <a:avLst/>
          </a:prstGeom>
          <a:noFill/>
          <a:ln>
            <a:noFill/>
          </a:ln>
        </p:spPr>
        <p:txBody>
          <a:bodyPr anchorCtr="0" anchor="ctr" bIns="45700" lIns="91425" spcFirstLastPara="1" rIns="91425" wrap="square" tIns="45700">
            <a:normAutofit/>
          </a:bodyPr>
          <a:lstStyle/>
          <a:p>
            <a:pPr indent="0" lvl="0" marL="0" rtl="0" algn="l">
              <a:spcBef>
                <a:spcPts val="0"/>
              </a:spcBef>
              <a:spcAft>
                <a:spcPts val="0"/>
              </a:spcAft>
              <a:buClr>
                <a:schemeClr val="dk2"/>
              </a:buClr>
              <a:buSzPts val="4400"/>
              <a:buFont typeface="Twentieth Century"/>
              <a:buNone/>
            </a:pPr>
            <a:r>
              <a:rPr lang="en-US"/>
              <a:t>Theories of corporate personality</a:t>
            </a:r>
            <a:endParaRPr/>
          </a:p>
        </p:txBody>
      </p:sp>
      <p:sp>
        <p:nvSpPr>
          <p:cNvPr id="239" name="Google Shape;239;g35a93bd3b9f_0_82"/>
          <p:cNvSpPr txBox="1"/>
          <p:nvPr>
            <p:ph idx="1" type="body"/>
          </p:nvPr>
        </p:nvSpPr>
        <p:spPr>
          <a:xfrm>
            <a:off x="612650" y="1219200"/>
            <a:ext cx="8153400" cy="4263900"/>
          </a:xfrm>
          <a:prstGeom prst="rect">
            <a:avLst/>
          </a:prstGeom>
          <a:noFill/>
          <a:ln>
            <a:noFill/>
          </a:ln>
        </p:spPr>
        <p:txBody>
          <a:bodyPr anchorCtr="0" anchor="t" bIns="45700" lIns="91425" spcFirstLastPara="1" rIns="91425" wrap="square" tIns="45700">
            <a:normAutofit fontScale="25000" lnSpcReduction="20000"/>
          </a:bodyPr>
          <a:lstStyle/>
          <a:p>
            <a:pPr indent="0" lvl="0" marL="0" rtl="0" algn="l">
              <a:lnSpc>
                <a:spcPct val="115000"/>
              </a:lnSpc>
              <a:spcBef>
                <a:spcPts val="1400"/>
              </a:spcBef>
              <a:spcAft>
                <a:spcPts val="0"/>
              </a:spcAft>
              <a:buNone/>
            </a:pPr>
            <a:r>
              <a:t/>
            </a:r>
            <a:endParaRPr b="1" sz="1300">
              <a:latin typeface="Arial"/>
              <a:ea typeface="Arial"/>
              <a:cs typeface="Arial"/>
              <a:sym typeface="Arial"/>
            </a:endParaRPr>
          </a:p>
          <a:p>
            <a:pPr indent="-403860" lvl="0" marL="320040" rtl="0" algn="l">
              <a:lnSpc>
                <a:spcPct val="115000"/>
              </a:lnSpc>
              <a:spcBef>
                <a:spcPts val="1200"/>
              </a:spcBef>
              <a:spcAft>
                <a:spcPts val="0"/>
              </a:spcAft>
              <a:buClr>
                <a:schemeClr val="dk1"/>
              </a:buClr>
              <a:buSzPct val="100000"/>
              <a:buFont typeface="Arial"/>
              <a:buChar char="◻"/>
            </a:pPr>
            <a:r>
              <a:rPr b="1" lang="en-US" sz="9600"/>
              <a:t>Concession Theory</a:t>
            </a:r>
            <a:r>
              <a:rPr lang="en-US" sz="9600"/>
              <a:t>:</a:t>
            </a:r>
            <a:endParaRPr sz="9600"/>
          </a:p>
          <a:p>
            <a:pPr indent="-346710" lvl="1" marL="640080" rtl="0" algn="l">
              <a:lnSpc>
                <a:spcPct val="115000"/>
              </a:lnSpc>
              <a:spcBef>
                <a:spcPts val="0"/>
              </a:spcBef>
              <a:spcAft>
                <a:spcPts val="0"/>
              </a:spcAft>
              <a:buClr>
                <a:schemeClr val="dk1"/>
              </a:buClr>
              <a:buSzPct val="100000"/>
              <a:buFont typeface="Arial"/>
              <a:buChar char="🞑"/>
            </a:pPr>
            <a:r>
              <a:rPr b="1" lang="en-US" sz="9600"/>
              <a:t>Proponents</a:t>
            </a:r>
            <a:r>
              <a:rPr lang="en-US" sz="9600"/>
              <a:t>: Savigny, Salmond, Dicey.</a:t>
            </a:r>
            <a:endParaRPr sz="9600"/>
          </a:p>
          <a:p>
            <a:pPr indent="-346710" lvl="1" marL="640080" rtl="0" algn="l">
              <a:lnSpc>
                <a:spcPct val="115000"/>
              </a:lnSpc>
              <a:spcBef>
                <a:spcPts val="0"/>
              </a:spcBef>
              <a:spcAft>
                <a:spcPts val="0"/>
              </a:spcAft>
              <a:buClr>
                <a:schemeClr val="dk1"/>
              </a:buClr>
              <a:buSzPct val="100000"/>
              <a:buFont typeface="Arial"/>
              <a:buChar char="🞑"/>
            </a:pPr>
            <a:r>
              <a:rPr b="1" lang="en-US" sz="9600"/>
              <a:t>Concept</a:t>
            </a:r>
            <a:r>
              <a:rPr lang="en-US" sz="9600"/>
              <a:t>: Similar to the fiction theory, this theory holds that corporate personality is a concession or grant from the state. The state, as sovereign, has the power to confer or withdraw legal personality. It focuses on the source of legal power.</a:t>
            </a:r>
            <a:endParaRPr sz="9600"/>
          </a:p>
          <a:p>
            <a:pPr indent="-403860" lvl="0" marL="320040" rtl="0" algn="l">
              <a:lnSpc>
                <a:spcPct val="115000"/>
              </a:lnSpc>
              <a:spcBef>
                <a:spcPts val="0"/>
              </a:spcBef>
              <a:spcAft>
                <a:spcPts val="0"/>
              </a:spcAft>
              <a:buClr>
                <a:schemeClr val="dk1"/>
              </a:buClr>
              <a:buSzPct val="100000"/>
              <a:buFont typeface="Arial"/>
              <a:buChar char="◻"/>
            </a:pPr>
            <a:r>
              <a:rPr b="1" lang="en-US" sz="9600"/>
              <a:t>Bracket Theory (or Symbolist Theory)</a:t>
            </a:r>
            <a:r>
              <a:rPr lang="en-US" sz="9600"/>
              <a:t>:</a:t>
            </a:r>
            <a:endParaRPr sz="9600"/>
          </a:p>
          <a:p>
            <a:pPr indent="-346710" lvl="1" marL="640080" rtl="0" algn="l">
              <a:lnSpc>
                <a:spcPct val="115000"/>
              </a:lnSpc>
              <a:spcBef>
                <a:spcPts val="0"/>
              </a:spcBef>
              <a:spcAft>
                <a:spcPts val="0"/>
              </a:spcAft>
              <a:buClr>
                <a:schemeClr val="dk1"/>
              </a:buClr>
              <a:buSzPct val="100000"/>
              <a:buFont typeface="Arial"/>
              <a:buChar char="🞑"/>
            </a:pPr>
            <a:r>
              <a:rPr b="1" lang="en-US" sz="9600"/>
              <a:t>Proponent</a:t>
            </a:r>
            <a:r>
              <a:rPr lang="en-US" sz="9600"/>
              <a:t>: Ihering.</a:t>
            </a:r>
            <a:endParaRPr sz="9600"/>
          </a:p>
          <a:p>
            <a:pPr indent="-346710" lvl="1" marL="640080" rtl="0" algn="l">
              <a:lnSpc>
                <a:spcPct val="115000"/>
              </a:lnSpc>
              <a:spcBef>
                <a:spcPts val="0"/>
              </a:spcBef>
              <a:spcAft>
                <a:spcPts val="0"/>
              </a:spcAft>
              <a:buClr>
                <a:schemeClr val="dk1"/>
              </a:buClr>
              <a:buSzPct val="100000"/>
              <a:buFont typeface="Arial"/>
              <a:buChar char="🞑"/>
            </a:pPr>
            <a:r>
              <a:rPr b="1" lang="en-US" sz="9600"/>
              <a:t>Concept</a:t>
            </a:r>
            <a:r>
              <a:rPr lang="en-US" sz="9600"/>
              <a:t>: This theory suggests that the concept of corporate personality is essentially an economic device or a symbol used to simplify the coordination of legal relations among the individuals who form the corporation. It implies that the law can, when necessary, look behind the "bracket" of the corporate entity to the individuals involved.</a:t>
            </a:r>
            <a:endParaRPr sz="9600"/>
          </a:p>
          <a:p>
            <a:pPr indent="-361950" lvl="0" marL="320040" rtl="0" algn="l">
              <a:spcBef>
                <a:spcPts val="0"/>
              </a:spcBef>
              <a:spcAft>
                <a:spcPts val="0"/>
              </a:spcAft>
              <a:buSzPct val="100000"/>
              <a:buFont typeface="Twentieth Century"/>
              <a:buChar char="◻"/>
            </a:pPr>
            <a:r>
              <a:t/>
            </a:r>
            <a:endParaRPr sz="9600"/>
          </a:p>
        </p:txBody>
      </p:sp>
    </p:spTree>
  </p:cSld>
  <p:clrMapOvr>
    <a:masterClrMapping/>
  </p:clrMapOvr>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accent2"/>
        </a:solidFill>
      </p:bgPr>
    </p:bg>
    <p:spTree>
      <p:nvGrpSpPr>
        <p:cNvPr id="244" name="Shape 244"/>
        <p:cNvGrpSpPr/>
        <p:nvPr/>
      </p:nvGrpSpPr>
      <p:grpSpPr>
        <a:xfrm>
          <a:off x="0" y="0"/>
          <a:ext cx="0" cy="0"/>
          <a:chOff x="0" y="0"/>
          <a:chExt cx="0" cy="0"/>
        </a:xfrm>
      </p:grpSpPr>
      <p:sp>
        <p:nvSpPr>
          <p:cNvPr id="245" name="Google Shape;245;g35a93bd3b9f_0_88"/>
          <p:cNvSpPr txBox="1"/>
          <p:nvPr>
            <p:ph type="title"/>
          </p:nvPr>
        </p:nvSpPr>
        <p:spPr>
          <a:xfrm>
            <a:off x="612648" y="228600"/>
            <a:ext cx="8153400" cy="990600"/>
          </a:xfrm>
          <a:prstGeom prst="rect">
            <a:avLst/>
          </a:prstGeom>
          <a:noFill/>
          <a:ln>
            <a:noFill/>
          </a:ln>
        </p:spPr>
        <p:txBody>
          <a:bodyPr anchorCtr="0" anchor="ctr" bIns="45700" lIns="91425" spcFirstLastPara="1" rIns="91425" wrap="square" tIns="45700">
            <a:normAutofit/>
          </a:bodyPr>
          <a:lstStyle/>
          <a:p>
            <a:pPr indent="0" lvl="0" marL="0" rtl="0" algn="l">
              <a:spcBef>
                <a:spcPts val="0"/>
              </a:spcBef>
              <a:spcAft>
                <a:spcPts val="0"/>
              </a:spcAft>
              <a:buClr>
                <a:schemeClr val="dk2"/>
              </a:buClr>
              <a:buSzPts val="4400"/>
              <a:buFont typeface="Twentieth Century"/>
              <a:buNone/>
            </a:pPr>
            <a:r>
              <a:rPr lang="en-US"/>
              <a:t>Theories of corporate personality</a:t>
            </a:r>
            <a:endParaRPr/>
          </a:p>
        </p:txBody>
      </p:sp>
      <p:sp>
        <p:nvSpPr>
          <p:cNvPr id="246" name="Google Shape;246;g35a93bd3b9f_0_88"/>
          <p:cNvSpPr txBox="1"/>
          <p:nvPr>
            <p:ph idx="1" type="body"/>
          </p:nvPr>
        </p:nvSpPr>
        <p:spPr>
          <a:xfrm>
            <a:off x="612648" y="1600200"/>
            <a:ext cx="8153400" cy="4495800"/>
          </a:xfrm>
          <a:prstGeom prst="rect">
            <a:avLst/>
          </a:prstGeom>
          <a:noFill/>
          <a:ln>
            <a:noFill/>
          </a:ln>
        </p:spPr>
        <p:txBody>
          <a:bodyPr anchorCtr="0" anchor="t" bIns="45700" lIns="91425" spcFirstLastPara="1" rIns="91425" wrap="square" tIns="45700">
            <a:normAutofit fontScale="32500" lnSpcReduction="20000"/>
          </a:bodyPr>
          <a:lstStyle/>
          <a:p>
            <a:pPr indent="0" lvl="0" marL="0" rtl="0" algn="l">
              <a:lnSpc>
                <a:spcPct val="115000"/>
              </a:lnSpc>
              <a:spcBef>
                <a:spcPts val="1400"/>
              </a:spcBef>
              <a:spcAft>
                <a:spcPts val="0"/>
              </a:spcAft>
              <a:buNone/>
            </a:pPr>
            <a:r>
              <a:t/>
            </a:r>
            <a:endParaRPr b="1" sz="1300">
              <a:latin typeface="Arial"/>
              <a:ea typeface="Arial"/>
              <a:cs typeface="Arial"/>
              <a:sym typeface="Arial"/>
            </a:endParaRPr>
          </a:p>
          <a:p>
            <a:pPr indent="-381476" lvl="0" marL="320040" rtl="0" algn="l">
              <a:lnSpc>
                <a:spcPct val="115000"/>
              </a:lnSpc>
              <a:spcBef>
                <a:spcPts val="1200"/>
              </a:spcBef>
              <a:spcAft>
                <a:spcPts val="0"/>
              </a:spcAft>
              <a:buClr>
                <a:schemeClr val="dk1"/>
              </a:buClr>
              <a:buSzPct val="100000"/>
              <a:buFont typeface="Arial"/>
              <a:buChar char="◻"/>
            </a:pPr>
            <a:r>
              <a:rPr b="1" lang="en-US" sz="6300"/>
              <a:t>Purpose Theory (or Zweck Mogen Theory)</a:t>
            </a:r>
            <a:r>
              <a:rPr lang="en-US" sz="6300"/>
              <a:t>:</a:t>
            </a:r>
            <a:endParaRPr sz="6300"/>
          </a:p>
          <a:p>
            <a:pPr indent="-324326" lvl="1" marL="640080" rtl="0" algn="l">
              <a:lnSpc>
                <a:spcPct val="115000"/>
              </a:lnSpc>
              <a:spcBef>
                <a:spcPts val="0"/>
              </a:spcBef>
              <a:spcAft>
                <a:spcPts val="0"/>
              </a:spcAft>
              <a:buClr>
                <a:schemeClr val="dk1"/>
              </a:buClr>
              <a:buSzPct val="100000"/>
              <a:buFont typeface="Arial"/>
              <a:buChar char="🞑"/>
            </a:pPr>
            <a:r>
              <a:rPr b="1" lang="en-US" sz="6300"/>
              <a:t>Proponents</a:t>
            </a:r>
            <a:r>
              <a:rPr lang="en-US" sz="6300"/>
              <a:t>: Brinz (Germany), Barker (England).</a:t>
            </a:r>
            <a:endParaRPr sz="6300"/>
          </a:p>
          <a:p>
            <a:pPr indent="-324326" lvl="1" marL="640080" rtl="0" algn="l">
              <a:lnSpc>
                <a:spcPct val="115000"/>
              </a:lnSpc>
              <a:spcBef>
                <a:spcPts val="0"/>
              </a:spcBef>
              <a:spcAft>
                <a:spcPts val="0"/>
              </a:spcAft>
              <a:buClr>
                <a:schemeClr val="dk1"/>
              </a:buClr>
              <a:buSzPct val="100000"/>
              <a:buFont typeface="Arial"/>
              <a:buChar char="🞑"/>
            </a:pPr>
            <a:r>
              <a:rPr b="1" lang="en-US" sz="6300"/>
              <a:t>Concept</a:t>
            </a:r>
            <a:r>
              <a:rPr lang="en-US" sz="6300"/>
              <a:t>: This theory suggests that legal personality is granted to entities (other than humans) only to achieve certain specified purposes. The corporation is seen as a means to an end, existing to fulfill a particular purpose rather than having inherent rights.</a:t>
            </a:r>
            <a:endParaRPr sz="6300"/>
          </a:p>
          <a:p>
            <a:pPr indent="0" lvl="0" marL="0" rtl="0" algn="l">
              <a:lnSpc>
                <a:spcPct val="115000"/>
              </a:lnSpc>
              <a:spcBef>
                <a:spcPts val="1200"/>
              </a:spcBef>
              <a:spcAft>
                <a:spcPts val="0"/>
              </a:spcAft>
              <a:buNone/>
            </a:pPr>
            <a:r>
              <a:rPr lang="en-US" sz="6300"/>
              <a:t>These theories offer different perspectives on why and how non-human entities are granted legal status, reflecting diverse philosophical and practical considerations in jurisprudence.</a:t>
            </a:r>
            <a:endParaRPr sz="6300"/>
          </a:p>
          <a:p>
            <a:pPr indent="0" lvl="0" marL="0" rtl="0" algn="l">
              <a:lnSpc>
                <a:spcPct val="115000"/>
              </a:lnSpc>
              <a:spcBef>
                <a:spcPts val="1200"/>
              </a:spcBef>
              <a:spcAft>
                <a:spcPts val="0"/>
              </a:spcAft>
              <a:buNone/>
            </a:pPr>
            <a:r>
              <a:rPr lang="en-US" sz="6300"/>
              <a:t>This elaborated overview provides a comprehensive understanding of legal personality, its various facets, and its significance in the legal world.</a:t>
            </a:r>
            <a:endParaRPr sz="6300"/>
          </a:p>
          <a:p>
            <a:pPr indent="-273748" lvl="0" marL="320040" rtl="0" algn="l">
              <a:spcBef>
                <a:spcPts val="1200"/>
              </a:spcBef>
              <a:spcAft>
                <a:spcPts val="0"/>
              </a:spcAft>
              <a:buSzPct val="37241"/>
              <a:buChar char="◻"/>
            </a:pPr>
            <a:r>
              <a:t/>
            </a:r>
            <a:endParaRPr/>
          </a:p>
          <a:p>
            <a:pPr indent="-274161" lvl="0" marL="320040" rtl="0" algn="l">
              <a:spcBef>
                <a:spcPts val="0"/>
              </a:spcBef>
              <a:spcAft>
                <a:spcPts val="0"/>
              </a:spcAft>
              <a:buSzPct val="100000"/>
              <a:buFont typeface="Arial"/>
              <a:buChar char="◻"/>
            </a:pPr>
            <a:r>
              <a:t/>
            </a:r>
            <a:endParaRPr sz="1100">
              <a:latin typeface="Arial"/>
              <a:ea typeface="Arial"/>
              <a:cs typeface="Arial"/>
              <a:sym typeface="Arial"/>
            </a:endParaRPr>
          </a:p>
          <a:p>
            <a:pPr indent="-339566" lvl="0" marL="320040" rtl="0" algn="l">
              <a:spcBef>
                <a:spcPts val="0"/>
              </a:spcBef>
              <a:spcAft>
                <a:spcPts val="0"/>
              </a:spcAft>
              <a:buSzPct val="100000"/>
              <a:buChar char="◻"/>
            </a:pPr>
            <a:r>
              <a:t/>
            </a:r>
            <a:endParaRPr b="1" sz="6300"/>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accent2"/>
        </a:solidFill>
      </p:bgPr>
    </p:bg>
    <p:spTree>
      <p:nvGrpSpPr>
        <p:cNvPr id="127" name="Shape 127"/>
        <p:cNvGrpSpPr/>
        <p:nvPr/>
      </p:nvGrpSpPr>
      <p:grpSpPr>
        <a:xfrm>
          <a:off x="0" y="0"/>
          <a:ext cx="0" cy="0"/>
          <a:chOff x="0" y="0"/>
          <a:chExt cx="0" cy="0"/>
        </a:xfrm>
      </p:grpSpPr>
      <p:sp>
        <p:nvSpPr>
          <p:cNvPr id="128" name="Google Shape;128;p2"/>
          <p:cNvSpPr txBox="1"/>
          <p:nvPr>
            <p:ph type="title"/>
          </p:nvPr>
        </p:nvSpPr>
        <p:spPr>
          <a:xfrm>
            <a:off x="585773" y="391275"/>
            <a:ext cx="8153400" cy="990600"/>
          </a:xfrm>
          <a:prstGeom prst="rect">
            <a:avLst/>
          </a:prstGeom>
          <a:noFill/>
          <a:ln>
            <a:noFill/>
          </a:ln>
        </p:spPr>
        <p:txBody>
          <a:bodyPr anchorCtr="0" anchor="ctr" bIns="45700" lIns="91425" spcFirstLastPara="1" rIns="91425" wrap="square" tIns="45700">
            <a:normAutofit/>
          </a:bodyPr>
          <a:lstStyle/>
          <a:p>
            <a:pPr indent="0" lvl="0" marL="0" rtl="0" algn="l">
              <a:spcBef>
                <a:spcPts val="0"/>
              </a:spcBef>
              <a:spcAft>
                <a:spcPts val="0"/>
              </a:spcAft>
              <a:buClr>
                <a:schemeClr val="dk2"/>
              </a:buClr>
              <a:buSzPts val="3600"/>
              <a:buFont typeface="Twentieth Century"/>
              <a:buNone/>
            </a:pPr>
            <a:r>
              <a:rPr lang="en-US" sz="3600"/>
              <a:t>literal Meaning of Legal Personality</a:t>
            </a:r>
            <a:endParaRPr sz="3600"/>
          </a:p>
        </p:txBody>
      </p:sp>
      <p:sp>
        <p:nvSpPr>
          <p:cNvPr id="129" name="Google Shape;129;p2"/>
          <p:cNvSpPr/>
          <p:nvPr/>
        </p:nvSpPr>
        <p:spPr>
          <a:xfrm>
            <a:off x="714348" y="1524000"/>
            <a:ext cx="7896252" cy="947550"/>
          </a:xfrm>
          <a:prstGeom prst="roundRect">
            <a:avLst>
              <a:gd fmla="val 16667" name="adj"/>
            </a:avLst>
          </a:prstGeom>
          <a:solidFill>
            <a:schemeClr val="dk2"/>
          </a:solidFill>
          <a:ln cap="flat" cmpd="sng" w="19050">
            <a:solidFill>
              <a:schemeClr val="lt2"/>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l">
              <a:lnSpc>
                <a:spcPct val="85000"/>
              </a:lnSpc>
              <a:spcBef>
                <a:spcPts val="0"/>
              </a:spcBef>
              <a:spcAft>
                <a:spcPts val="0"/>
              </a:spcAft>
              <a:buNone/>
            </a:pPr>
            <a:r>
              <a:rPr b="0" i="0" lang="en-US" sz="1800" u="none" cap="none" strike="noStrike">
                <a:solidFill>
                  <a:schemeClr val="lt1"/>
                </a:solidFill>
                <a:latin typeface="Twentieth Century"/>
                <a:ea typeface="Twentieth Century"/>
                <a:cs typeface="Twentieth Century"/>
                <a:sym typeface="Twentieth Century"/>
              </a:rPr>
              <a:t>Word ‘person’ is derived from the Latin word ‘</a:t>
            </a:r>
            <a:r>
              <a:rPr b="0" i="1" lang="en-US" sz="1800" u="none" cap="none" strike="noStrike">
                <a:solidFill>
                  <a:schemeClr val="lt1"/>
                </a:solidFill>
                <a:latin typeface="Twentieth Century"/>
                <a:ea typeface="Twentieth Century"/>
                <a:cs typeface="Twentieth Century"/>
                <a:sym typeface="Twentieth Century"/>
              </a:rPr>
              <a:t>persona</a:t>
            </a:r>
            <a:r>
              <a:rPr b="0" i="0" lang="en-US" sz="1800" u="none" cap="none" strike="noStrike">
                <a:solidFill>
                  <a:schemeClr val="lt1"/>
                </a:solidFill>
                <a:latin typeface="Twentieth Century"/>
                <a:ea typeface="Twentieth Century"/>
                <a:cs typeface="Twentieth Century"/>
                <a:sym typeface="Twentieth Century"/>
              </a:rPr>
              <a:t> 'which means a mask used by actor in playing drama.</a:t>
            </a:r>
            <a:endParaRPr b="0" i="0" sz="1800" u="none" cap="none" strike="noStrike">
              <a:solidFill>
                <a:schemeClr val="lt1"/>
              </a:solidFill>
              <a:latin typeface="Twentieth Century"/>
              <a:ea typeface="Twentieth Century"/>
              <a:cs typeface="Twentieth Century"/>
              <a:sym typeface="Twentieth Century"/>
            </a:endParaRPr>
          </a:p>
        </p:txBody>
      </p:sp>
      <p:sp>
        <p:nvSpPr>
          <p:cNvPr id="130" name="Google Shape;130;p2"/>
          <p:cNvSpPr/>
          <p:nvPr/>
        </p:nvSpPr>
        <p:spPr>
          <a:xfrm>
            <a:off x="714348" y="2613682"/>
            <a:ext cx="7896252" cy="947550"/>
          </a:xfrm>
          <a:prstGeom prst="roundRect">
            <a:avLst>
              <a:gd fmla="val 16667" name="adj"/>
            </a:avLst>
          </a:prstGeom>
          <a:solidFill>
            <a:schemeClr val="dk2"/>
          </a:solidFill>
          <a:ln cap="flat" cmpd="sng" w="19050">
            <a:solidFill>
              <a:schemeClr val="lt2"/>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l">
              <a:lnSpc>
                <a:spcPct val="85000"/>
              </a:lnSpc>
              <a:spcBef>
                <a:spcPts val="0"/>
              </a:spcBef>
              <a:spcAft>
                <a:spcPts val="0"/>
              </a:spcAft>
              <a:buNone/>
            </a:pPr>
            <a:r>
              <a:rPr b="0" i="0" lang="en-US" sz="1800" u="none" cap="none" strike="noStrike">
                <a:solidFill>
                  <a:schemeClr val="lt1"/>
                </a:solidFill>
                <a:latin typeface="Twentieth Century"/>
                <a:ea typeface="Twentieth Century"/>
                <a:cs typeface="Twentieth Century"/>
                <a:sym typeface="Twentieth Century"/>
              </a:rPr>
              <a:t>Reason of mask is for uniformity.</a:t>
            </a:r>
            <a:endParaRPr b="0" i="0" sz="1800" u="none" cap="none" strike="noStrike">
              <a:solidFill>
                <a:schemeClr val="lt1"/>
              </a:solidFill>
              <a:latin typeface="Twentieth Century"/>
              <a:ea typeface="Twentieth Century"/>
              <a:cs typeface="Twentieth Century"/>
              <a:sym typeface="Twentieth Century"/>
            </a:endParaRPr>
          </a:p>
        </p:txBody>
      </p:sp>
      <p:sp>
        <p:nvSpPr>
          <p:cNvPr id="131" name="Google Shape;131;p2"/>
          <p:cNvSpPr/>
          <p:nvPr/>
        </p:nvSpPr>
        <p:spPr>
          <a:xfrm>
            <a:off x="714348" y="3703364"/>
            <a:ext cx="7896252" cy="947550"/>
          </a:xfrm>
          <a:prstGeom prst="roundRect">
            <a:avLst>
              <a:gd fmla="val 16667" name="adj"/>
            </a:avLst>
          </a:prstGeom>
          <a:solidFill>
            <a:schemeClr val="dk2"/>
          </a:solidFill>
          <a:ln cap="flat" cmpd="sng" w="19050">
            <a:solidFill>
              <a:schemeClr val="lt2"/>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l">
              <a:lnSpc>
                <a:spcPct val="85000"/>
              </a:lnSpc>
              <a:spcBef>
                <a:spcPts val="0"/>
              </a:spcBef>
              <a:spcAft>
                <a:spcPts val="0"/>
              </a:spcAft>
              <a:buNone/>
            </a:pPr>
            <a:r>
              <a:rPr b="0" i="0" lang="en-US" sz="1800" u="none" cap="none" strike="noStrike">
                <a:solidFill>
                  <a:schemeClr val="lt1"/>
                </a:solidFill>
                <a:latin typeface="Twentieth Century"/>
                <a:ea typeface="Twentieth Century"/>
                <a:cs typeface="Twentieth Century"/>
                <a:sym typeface="Twentieth Century"/>
              </a:rPr>
              <a:t>Capability of right and duty.</a:t>
            </a:r>
            <a:endParaRPr b="0" i="0" sz="1800" u="none" cap="none" strike="noStrike">
              <a:solidFill>
                <a:schemeClr val="lt1"/>
              </a:solidFill>
              <a:latin typeface="Twentieth Century"/>
              <a:ea typeface="Twentieth Century"/>
              <a:cs typeface="Twentieth Century"/>
              <a:sym typeface="Twentieth Century"/>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accent2"/>
        </a:solidFill>
      </p:bgPr>
    </p:bg>
    <p:spTree>
      <p:nvGrpSpPr>
        <p:cNvPr id="136" name="Shape 136"/>
        <p:cNvGrpSpPr/>
        <p:nvPr/>
      </p:nvGrpSpPr>
      <p:grpSpPr>
        <a:xfrm>
          <a:off x="0" y="0"/>
          <a:ext cx="0" cy="0"/>
          <a:chOff x="0" y="0"/>
          <a:chExt cx="0" cy="0"/>
        </a:xfrm>
      </p:grpSpPr>
      <p:sp>
        <p:nvSpPr>
          <p:cNvPr id="137" name="Google Shape;137;g35a93bd3b9f_0_0"/>
          <p:cNvSpPr txBox="1"/>
          <p:nvPr>
            <p:ph type="title"/>
          </p:nvPr>
        </p:nvSpPr>
        <p:spPr>
          <a:xfrm>
            <a:off x="612648" y="228600"/>
            <a:ext cx="8153400" cy="990600"/>
          </a:xfrm>
          <a:prstGeom prst="rect">
            <a:avLst/>
          </a:prstGeom>
        </p:spPr>
        <p:txBody>
          <a:bodyPr anchorCtr="0" anchor="ctr" bIns="45700" lIns="91425" spcFirstLastPara="1" rIns="91425" wrap="square" tIns="45700">
            <a:normAutofit/>
          </a:bodyPr>
          <a:lstStyle/>
          <a:p>
            <a:pPr indent="0" lvl="0" marL="0" rtl="0" algn="l">
              <a:spcBef>
                <a:spcPts val="0"/>
              </a:spcBef>
              <a:spcAft>
                <a:spcPts val="0"/>
              </a:spcAft>
              <a:buNone/>
            </a:pPr>
            <a:r>
              <a:rPr lang="en-US"/>
              <a:t>literal Meaning of Legal Personality</a:t>
            </a:r>
            <a:endParaRPr/>
          </a:p>
        </p:txBody>
      </p:sp>
      <p:sp>
        <p:nvSpPr>
          <p:cNvPr id="138" name="Google Shape;138;g35a93bd3b9f_0_0"/>
          <p:cNvSpPr txBox="1"/>
          <p:nvPr>
            <p:ph idx="1" type="body"/>
          </p:nvPr>
        </p:nvSpPr>
        <p:spPr>
          <a:xfrm>
            <a:off x="612648" y="1600200"/>
            <a:ext cx="8153400" cy="4495800"/>
          </a:xfrm>
          <a:prstGeom prst="rect">
            <a:avLst/>
          </a:prstGeom>
        </p:spPr>
        <p:txBody>
          <a:bodyPr anchorCtr="0" anchor="t" bIns="45700" lIns="91425" spcFirstLastPara="1" rIns="91425" wrap="square" tIns="45700">
            <a:normAutofit/>
          </a:bodyPr>
          <a:lstStyle/>
          <a:p>
            <a:pPr indent="0" lvl="0" marL="0" rtl="0" algn="l">
              <a:spcBef>
                <a:spcPts val="700"/>
              </a:spcBef>
              <a:spcAft>
                <a:spcPts val="0"/>
              </a:spcAft>
              <a:buNone/>
            </a:pPr>
            <a:r>
              <a:rPr lang="en-US"/>
              <a:t>The concept of "legal personality" is a cornerstone of jurisprudence, defining entities that the law recognizes as capable of possessing rights and duties. This elaboration delves into the meaning, types, and theories of legal personality.</a:t>
            </a:r>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accent2"/>
        </a:solidFill>
      </p:bgPr>
    </p:bg>
    <p:spTree>
      <p:nvGrpSpPr>
        <p:cNvPr id="142" name="Shape 142"/>
        <p:cNvGrpSpPr/>
        <p:nvPr/>
      </p:nvGrpSpPr>
      <p:grpSpPr>
        <a:xfrm>
          <a:off x="0" y="0"/>
          <a:ext cx="0" cy="0"/>
          <a:chOff x="0" y="0"/>
          <a:chExt cx="0" cy="0"/>
        </a:xfrm>
      </p:grpSpPr>
      <p:sp>
        <p:nvSpPr>
          <p:cNvPr id="143" name="Google Shape;143;p3"/>
          <p:cNvSpPr txBox="1"/>
          <p:nvPr>
            <p:ph type="title"/>
          </p:nvPr>
        </p:nvSpPr>
        <p:spPr>
          <a:xfrm>
            <a:off x="612648" y="228600"/>
            <a:ext cx="8153400" cy="990600"/>
          </a:xfrm>
          <a:prstGeom prst="rect">
            <a:avLst/>
          </a:prstGeom>
          <a:noFill/>
          <a:ln>
            <a:noFill/>
          </a:ln>
        </p:spPr>
        <p:txBody>
          <a:bodyPr anchorCtr="0" anchor="ctr" bIns="45700" lIns="91425" spcFirstLastPara="1" rIns="91425" wrap="square" tIns="45700">
            <a:normAutofit/>
          </a:bodyPr>
          <a:lstStyle/>
          <a:p>
            <a:pPr indent="0" lvl="0" marL="0" rtl="0" algn="l">
              <a:spcBef>
                <a:spcPts val="0"/>
              </a:spcBef>
              <a:spcAft>
                <a:spcPts val="0"/>
              </a:spcAft>
              <a:buClr>
                <a:schemeClr val="dk2"/>
              </a:buClr>
              <a:buSzPts val="4400"/>
              <a:buFont typeface="Twentieth Century"/>
              <a:buNone/>
            </a:pPr>
            <a:r>
              <a:rPr lang="en-US"/>
              <a:t>Definition of legal Personality</a:t>
            </a:r>
            <a:endParaRPr/>
          </a:p>
        </p:txBody>
      </p:sp>
      <p:sp>
        <p:nvSpPr>
          <p:cNvPr id="144" name="Google Shape;144;p3"/>
          <p:cNvSpPr txBox="1"/>
          <p:nvPr>
            <p:ph idx="1" type="body"/>
          </p:nvPr>
        </p:nvSpPr>
        <p:spPr>
          <a:xfrm>
            <a:off x="500034" y="2011680"/>
            <a:ext cx="7239000" cy="4846320"/>
          </a:xfrm>
          <a:prstGeom prst="rect">
            <a:avLst/>
          </a:prstGeom>
          <a:noFill/>
          <a:ln>
            <a:noFill/>
          </a:ln>
        </p:spPr>
        <p:txBody>
          <a:bodyPr anchorCtr="0" anchor="t" bIns="45700" lIns="91425" spcFirstLastPara="1" rIns="91425" wrap="square" tIns="45700">
            <a:normAutofit fontScale="92500" lnSpcReduction="10000"/>
          </a:bodyPr>
          <a:lstStyle/>
          <a:p>
            <a:pPr indent="-320059" lvl="0" marL="320040" rtl="0" algn="l">
              <a:spcBef>
                <a:spcPts val="0"/>
              </a:spcBef>
              <a:spcAft>
                <a:spcPts val="0"/>
              </a:spcAft>
              <a:buSzPct val="59999"/>
              <a:buChar char="◻"/>
            </a:pPr>
            <a:r>
              <a:rPr lang="en-US"/>
              <a:t>Salmond:</a:t>
            </a:r>
            <a:endParaRPr/>
          </a:p>
          <a:p>
            <a:pPr indent="-320040" lvl="0" marL="320040" rtl="0" algn="just">
              <a:spcBef>
                <a:spcPts val="700"/>
              </a:spcBef>
              <a:spcAft>
                <a:spcPts val="0"/>
              </a:spcAft>
              <a:buSzPct val="59999"/>
              <a:buNone/>
            </a:pPr>
            <a:r>
              <a:rPr lang="en-US"/>
              <a:t>	“Person as any being to whom the law regards as capable of rights and duties. Any being that is so capable, is a person whether human being or not and no being that is not so capable is person  even through he be a man. Person are the substance of which rights and duties are the attributes”</a:t>
            </a:r>
            <a:endParaRPr/>
          </a:p>
          <a:p>
            <a:pPr indent="-320059" lvl="0" marL="320040" rtl="0" algn="just">
              <a:spcBef>
                <a:spcPts val="700"/>
              </a:spcBef>
              <a:spcAft>
                <a:spcPts val="0"/>
              </a:spcAft>
              <a:buSzPct val="59999"/>
              <a:buChar char="◻"/>
            </a:pPr>
            <a:r>
              <a:rPr lang="en-US"/>
              <a:t>G.W. Paton:</a:t>
            </a:r>
            <a:endParaRPr/>
          </a:p>
          <a:p>
            <a:pPr indent="-320040" lvl="0" marL="320040" rtl="0" algn="just">
              <a:spcBef>
                <a:spcPts val="700"/>
              </a:spcBef>
              <a:spcAft>
                <a:spcPts val="0"/>
              </a:spcAft>
              <a:buSzPct val="59999"/>
              <a:buNone/>
            </a:pPr>
            <a:r>
              <a:rPr lang="en-US"/>
              <a:t>	“ Legal personality is medium through which some of such units are created in whom rights can be vested.” </a:t>
            </a:r>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accent2"/>
        </a:solidFill>
      </p:bgPr>
    </p:bg>
    <p:spTree>
      <p:nvGrpSpPr>
        <p:cNvPr id="148" name="Shape 148"/>
        <p:cNvGrpSpPr/>
        <p:nvPr/>
      </p:nvGrpSpPr>
      <p:grpSpPr>
        <a:xfrm>
          <a:off x="0" y="0"/>
          <a:ext cx="0" cy="0"/>
          <a:chOff x="0" y="0"/>
          <a:chExt cx="0" cy="0"/>
        </a:xfrm>
      </p:grpSpPr>
      <p:sp>
        <p:nvSpPr>
          <p:cNvPr id="149" name="Google Shape;149;p4"/>
          <p:cNvSpPr txBox="1"/>
          <p:nvPr>
            <p:ph type="title"/>
          </p:nvPr>
        </p:nvSpPr>
        <p:spPr>
          <a:xfrm>
            <a:off x="612648" y="228600"/>
            <a:ext cx="8153400" cy="990600"/>
          </a:xfrm>
          <a:prstGeom prst="rect">
            <a:avLst/>
          </a:prstGeom>
          <a:noFill/>
          <a:ln>
            <a:noFill/>
          </a:ln>
        </p:spPr>
        <p:txBody>
          <a:bodyPr anchorCtr="0" anchor="ctr" bIns="45700" lIns="91425" spcFirstLastPara="1" rIns="91425" wrap="square" tIns="45700">
            <a:normAutofit fontScale="90000"/>
          </a:bodyPr>
          <a:lstStyle/>
          <a:p>
            <a:pPr indent="0" lvl="0" marL="0" rtl="0" algn="l">
              <a:spcBef>
                <a:spcPts val="0"/>
              </a:spcBef>
              <a:spcAft>
                <a:spcPts val="0"/>
              </a:spcAft>
              <a:buClr>
                <a:schemeClr val="dk2"/>
              </a:buClr>
              <a:buSzPct val="100000"/>
              <a:buFont typeface="Twentieth Century"/>
              <a:buNone/>
            </a:pPr>
            <a:r>
              <a:rPr lang="en-US"/>
              <a:t>Type of legal personality</a:t>
            </a:r>
            <a:br>
              <a:rPr lang="en-US"/>
            </a:br>
            <a:endParaRPr/>
          </a:p>
        </p:txBody>
      </p:sp>
      <p:sp>
        <p:nvSpPr>
          <p:cNvPr id="150" name="Google Shape;150;p4"/>
          <p:cNvSpPr/>
          <p:nvPr/>
        </p:nvSpPr>
        <p:spPr>
          <a:xfrm>
            <a:off x="714348" y="1905000"/>
            <a:ext cx="7820052" cy="4267200"/>
          </a:xfrm>
          <a:custGeom>
            <a:rect b="b" l="l" r="r" t="t"/>
            <a:pathLst>
              <a:path extrusionOk="0" h="120000" w="120000">
                <a:moveTo>
                  <a:pt x="0" y="0"/>
                </a:moveTo>
                <a:lnTo>
                  <a:pt x="120000" y="0"/>
                </a:lnTo>
                <a:lnTo>
                  <a:pt x="120000" y="120000"/>
                </a:lnTo>
                <a:lnTo>
                  <a:pt x="0" y="120000"/>
                </a:lnTo>
                <a:close/>
              </a:path>
              <a:path extrusionOk="0" fill="none" h="120000" w="120000">
                <a:moveTo>
                  <a:pt x="88566" y="0"/>
                </a:moveTo>
                <a:close/>
                <a:lnTo>
                  <a:pt x="88566" y="120000"/>
                </a:lnTo>
              </a:path>
              <a:path extrusionOk="0" fill="none" h="120000" w="120000">
                <a:moveTo>
                  <a:pt x="88566" y="23299"/>
                </a:moveTo>
                <a:lnTo>
                  <a:pt x="-46000" y="135000"/>
                </a:lnTo>
              </a:path>
            </a:pathLst>
          </a:custGeom>
          <a:noFill/>
          <a:ln>
            <a:noFill/>
          </a:ln>
        </p:spPr>
        <p:txBody>
          <a:bodyPr anchorCtr="1" anchor="ctr" bIns="45700" lIns="91425" spcFirstLastPara="1" rIns="91425" wrap="square" tIns="45700">
            <a:noAutofit/>
          </a:bodyPr>
          <a:lstStyle/>
          <a:p>
            <a:pPr indent="-304800" lvl="1" marL="114300" marR="0" rtl="0" algn="l">
              <a:lnSpc>
                <a:spcPct val="75000"/>
              </a:lnSpc>
              <a:spcBef>
                <a:spcPts val="0"/>
              </a:spcBef>
              <a:spcAft>
                <a:spcPts val="0"/>
              </a:spcAft>
              <a:buClr>
                <a:schemeClr val="dk1"/>
              </a:buClr>
              <a:buSzPts val="4800"/>
              <a:buFont typeface="Twentieth Century"/>
              <a:buChar char="•"/>
            </a:pPr>
            <a:r>
              <a:rPr b="0" i="0" lang="en-US" sz="4800" u="none" cap="none" strike="noStrike">
                <a:solidFill>
                  <a:schemeClr val="dk1"/>
                </a:solidFill>
                <a:latin typeface="Twentieth Century"/>
                <a:ea typeface="Twentieth Century"/>
                <a:cs typeface="Twentieth Century"/>
                <a:sym typeface="Twentieth Century"/>
              </a:rPr>
              <a:t>Natural Person </a:t>
            </a:r>
            <a:endParaRPr b="0" i="0" sz="4800" u="none" cap="none" strike="noStrike">
              <a:solidFill>
                <a:schemeClr val="dk1"/>
              </a:solidFill>
              <a:latin typeface="Twentieth Century"/>
              <a:ea typeface="Twentieth Century"/>
              <a:cs typeface="Twentieth Century"/>
              <a:sym typeface="Twentieth Century"/>
            </a:endParaRPr>
          </a:p>
          <a:p>
            <a:pPr indent="-304800" lvl="1" marL="114300" marR="0" rtl="0" algn="l">
              <a:lnSpc>
                <a:spcPct val="75000"/>
              </a:lnSpc>
              <a:spcBef>
                <a:spcPts val="180"/>
              </a:spcBef>
              <a:spcAft>
                <a:spcPts val="0"/>
              </a:spcAft>
              <a:buClr>
                <a:schemeClr val="dk1"/>
              </a:buClr>
              <a:buSzPts val="4800"/>
              <a:buFont typeface="Twentieth Century"/>
              <a:buChar char="•"/>
            </a:pPr>
            <a:r>
              <a:rPr b="0" i="0" lang="en-US" sz="4800" u="none" cap="none" strike="noStrike">
                <a:solidFill>
                  <a:schemeClr val="dk1"/>
                </a:solidFill>
                <a:latin typeface="Twentieth Century"/>
                <a:ea typeface="Twentieth Century"/>
                <a:cs typeface="Twentieth Century"/>
                <a:sym typeface="Twentieth Century"/>
              </a:rPr>
              <a:t>Artificial Person </a:t>
            </a:r>
            <a:endParaRPr b="0" i="0" sz="4800" u="none" cap="none" strike="noStrike">
              <a:solidFill>
                <a:schemeClr val="dk1"/>
              </a:solidFill>
              <a:latin typeface="Twentieth Century"/>
              <a:ea typeface="Twentieth Century"/>
              <a:cs typeface="Twentieth Century"/>
              <a:sym typeface="Twentieth Century"/>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accent2"/>
        </a:solidFill>
      </p:bgPr>
    </p:bg>
    <p:spTree>
      <p:nvGrpSpPr>
        <p:cNvPr id="155" name="Shape 155"/>
        <p:cNvGrpSpPr/>
        <p:nvPr/>
      </p:nvGrpSpPr>
      <p:grpSpPr>
        <a:xfrm>
          <a:off x="0" y="0"/>
          <a:ext cx="0" cy="0"/>
          <a:chOff x="0" y="0"/>
          <a:chExt cx="0" cy="0"/>
        </a:xfrm>
      </p:grpSpPr>
      <p:sp>
        <p:nvSpPr>
          <p:cNvPr id="156" name="Google Shape;156;g35a93bd3b9f_0_7"/>
          <p:cNvSpPr txBox="1"/>
          <p:nvPr>
            <p:ph type="title"/>
          </p:nvPr>
        </p:nvSpPr>
        <p:spPr>
          <a:xfrm>
            <a:off x="612648" y="228600"/>
            <a:ext cx="8153400" cy="990600"/>
          </a:xfrm>
          <a:prstGeom prst="rect">
            <a:avLst/>
          </a:prstGeom>
        </p:spPr>
        <p:txBody>
          <a:bodyPr anchorCtr="0" anchor="ctr" bIns="45700" lIns="91425" spcFirstLastPara="1" rIns="91425" wrap="square" tIns="45700">
            <a:normAutofit fontScale="90000"/>
          </a:bodyPr>
          <a:lstStyle/>
          <a:p>
            <a:pPr indent="0" lvl="0" marL="0" rtl="0" algn="l">
              <a:lnSpc>
                <a:spcPct val="115000"/>
              </a:lnSpc>
              <a:spcBef>
                <a:spcPts val="1200"/>
              </a:spcBef>
              <a:spcAft>
                <a:spcPts val="0"/>
              </a:spcAft>
              <a:buClr>
                <a:schemeClr val="dk1"/>
              </a:buClr>
              <a:buSzPct val="55000"/>
              <a:buFont typeface="Arial"/>
              <a:buNone/>
            </a:pPr>
            <a:r>
              <a:rPr b="1" lang="en-US" sz="2000">
                <a:solidFill>
                  <a:schemeClr val="dk1"/>
                </a:solidFill>
                <a:latin typeface="Arial"/>
                <a:ea typeface="Arial"/>
                <a:cs typeface="Arial"/>
                <a:sym typeface="Arial"/>
              </a:rPr>
              <a:t>Legal stems recognize various types of entities as possessing legal personality. These broadly include:</a:t>
            </a:r>
            <a:endParaRPr b="1" sz="2000">
              <a:solidFill>
                <a:schemeClr val="dk1"/>
              </a:solidFill>
              <a:latin typeface="Arial"/>
              <a:ea typeface="Arial"/>
              <a:cs typeface="Arial"/>
              <a:sym typeface="Arial"/>
            </a:endParaRPr>
          </a:p>
          <a:p>
            <a:pPr indent="0" lvl="0" marL="0" rtl="0" algn="l">
              <a:spcBef>
                <a:spcPts val="1200"/>
              </a:spcBef>
              <a:spcAft>
                <a:spcPts val="0"/>
              </a:spcAft>
              <a:buNone/>
            </a:pPr>
            <a:r>
              <a:t/>
            </a:r>
            <a:endParaRPr sz="1300">
              <a:solidFill>
                <a:schemeClr val="dk1"/>
              </a:solidFill>
              <a:latin typeface="Arial"/>
              <a:ea typeface="Arial"/>
              <a:cs typeface="Arial"/>
              <a:sym typeface="Arial"/>
            </a:endParaRPr>
          </a:p>
        </p:txBody>
      </p:sp>
      <p:sp>
        <p:nvSpPr>
          <p:cNvPr id="157" name="Google Shape;157;g35a93bd3b9f_0_7"/>
          <p:cNvSpPr txBox="1"/>
          <p:nvPr>
            <p:ph idx="1" type="body"/>
          </p:nvPr>
        </p:nvSpPr>
        <p:spPr>
          <a:xfrm>
            <a:off x="273000" y="1035175"/>
            <a:ext cx="8153400" cy="5028600"/>
          </a:xfrm>
          <a:prstGeom prst="rect">
            <a:avLst/>
          </a:prstGeom>
        </p:spPr>
        <p:txBody>
          <a:bodyPr anchorCtr="0" anchor="t" bIns="45700" lIns="91425" spcFirstLastPara="1" rIns="91425" wrap="square" tIns="45700">
            <a:noAutofit/>
          </a:bodyPr>
          <a:lstStyle/>
          <a:p>
            <a:pPr indent="-342900" lvl="0" marL="457200" rtl="0" algn="l">
              <a:lnSpc>
                <a:spcPct val="115000"/>
              </a:lnSpc>
              <a:spcBef>
                <a:spcPts val="1200"/>
              </a:spcBef>
              <a:spcAft>
                <a:spcPts val="0"/>
              </a:spcAft>
              <a:buClr>
                <a:schemeClr val="dk1"/>
              </a:buClr>
              <a:buSzPts val="1800"/>
              <a:buFont typeface="Arial"/>
              <a:buChar char="●"/>
            </a:pPr>
            <a:r>
              <a:rPr b="1" lang="en-US" sz="1800"/>
              <a:t>Natural Persons</a:t>
            </a:r>
            <a:r>
              <a:rPr lang="en-US" sz="1800"/>
              <a:t>: These are human beings who are recognized by law as having rights and duties from birth </a:t>
            </a:r>
            <a:endParaRPr sz="1800"/>
          </a:p>
          <a:p>
            <a:pPr indent="-342900" lvl="0" marL="457200" rtl="0" algn="l">
              <a:lnSpc>
                <a:spcPct val="115000"/>
              </a:lnSpc>
              <a:spcBef>
                <a:spcPts val="0"/>
              </a:spcBef>
              <a:spcAft>
                <a:spcPts val="0"/>
              </a:spcAft>
              <a:buClr>
                <a:schemeClr val="dk1"/>
              </a:buClr>
              <a:buSzPts val="1800"/>
              <a:buFont typeface="Arial"/>
              <a:buChar char="●"/>
            </a:pPr>
            <a:r>
              <a:rPr b="1" lang="en-US" sz="1800"/>
              <a:t>Artificial or Juristic Persons</a:t>
            </a:r>
            <a:r>
              <a:rPr lang="en-US" sz="1800"/>
              <a:t>: These are entities, other than human beings, to whom the law attributes personality by fiction . This category is diverse and includes:</a:t>
            </a:r>
            <a:endParaRPr sz="1800"/>
          </a:p>
          <a:p>
            <a:pPr indent="-342900" lvl="1" marL="914400" rtl="0" algn="l">
              <a:lnSpc>
                <a:spcPct val="115000"/>
              </a:lnSpc>
              <a:spcBef>
                <a:spcPts val="0"/>
              </a:spcBef>
              <a:spcAft>
                <a:spcPts val="0"/>
              </a:spcAft>
              <a:buClr>
                <a:schemeClr val="dk1"/>
              </a:buClr>
              <a:buSzPts val="1800"/>
              <a:buFont typeface="Arial"/>
              <a:buChar char="○"/>
            </a:pPr>
            <a:r>
              <a:rPr b="1" lang="en-US" sz="1800"/>
              <a:t>Corporations</a:t>
            </a:r>
            <a:r>
              <a:rPr lang="en-US" sz="1800"/>
              <a:t>: Legal entities, such as companies registered under the Companies Act, created to conduct business and treated as separate from their owners.</a:t>
            </a:r>
            <a:endParaRPr sz="1800"/>
          </a:p>
          <a:p>
            <a:pPr indent="-342900" lvl="1" marL="914400" rtl="0" algn="l">
              <a:lnSpc>
                <a:spcPct val="115000"/>
              </a:lnSpc>
              <a:spcBef>
                <a:spcPts val="0"/>
              </a:spcBef>
              <a:spcAft>
                <a:spcPts val="0"/>
              </a:spcAft>
              <a:buClr>
                <a:schemeClr val="dk1"/>
              </a:buClr>
              <a:buSzPts val="1800"/>
              <a:buFont typeface="Arial"/>
              <a:buChar char="○"/>
            </a:pPr>
            <a:r>
              <a:rPr b="1" lang="en-US" sz="1800"/>
              <a:t>Government Entities</a:t>
            </a:r>
            <a:r>
              <a:rPr lang="en-US" sz="1800"/>
              <a:t>: Bodies established by law to perform governance and administrative functions, like municipal corporations and state boards.</a:t>
            </a:r>
            <a:endParaRPr sz="1800"/>
          </a:p>
          <a:p>
            <a:pPr indent="-342900" lvl="1" marL="914400" rtl="0" algn="l">
              <a:lnSpc>
                <a:spcPct val="115000"/>
              </a:lnSpc>
              <a:spcBef>
                <a:spcPts val="0"/>
              </a:spcBef>
              <a:spcAft>
                <a:spcPts val="0"/>
              </a:spcAft>
              <a:buClr>
                <a:schemeClr val="dk1"/>
              </a:buClr>
              <a:buSzPts val="1800"/>
              <a:buFont typeface="Arial"/>
              <a:buChar char="○"/>
            </a:pPr>
            <a:r>
              <a:rPr b="1" lang="en-US" sz="1800"/>
              <a:t>Non-Profit Organizations</a:t>
            </a:r>
            <a:r>
              <a:rPr lang="en-US" sz="1800"/>
              <a:t>: Associations and societies, often governed by specific acts like the Societies Registration Act, 1860, in India, which have legal personality to conduct their activities .</a:t>
            </a:r>
            <a:endParaRPr sz="1800"/>
          </a:p>
          <a:p>
            <a:pPr indent="-342900" lvl="1" marL="914400" rtl="0" algn="l">
              <a:lnSpc>
                <a:spcPct val="115000"/>
              </a:lnSpc>
              <a:spcBef>
                <a:spcPts val="0"/>
              </a:spcBef>
              <a:spcAft>
                <a:spcPts val="0"/>
              </a:spcAft>
              <a:buClr>
                <a:schemeClr val="dk1"/>
              </a:buClr>
              <a:buSzPts val="1800"/>
              <a:buFont typeface="Arial"/>
              <a:buChar char="○"/>
            </a:pPr>
            <a:r>
              <a:rPr b="1" lang="en-US" sz="1800"/>
              <a:t>Other Entities</a:t>
            </a:r>
            <a:r>
              <a:rPr lang="en-US" sz="1800"/>
              <a:t>: Depending on the legal system, other entities like idols or institutions might be granted legal personality.</a:t>
            </a:r>
            <a:endParaRPr sz="1800"/>
          </a:p>
          <a:p>
            <a:pPr indent="0" lvl="0" marL="0" rtl="0" algn="l">
              <a:spcBef>
                <a:spcPts val="1200"/>
              </a:spcBef>
              <a:spcAft>
                <a:spcPts val="0"/>
              </a:spcAft>
              <a:buNone/>
            </a:pPr>
            <a:r>
              <a:t/>
            </a:r>
            <a:endParaRPr sz="1800">
              <a:latin typeface="Calibri"/>
              <a:ea typeface="Calibri"/>
              <a:cs typeface="Calibri"/>
              <a:sym typeface="Calibri"/>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accent2"/>
        </a:solidFill>
      </p:bgPr>
    </p:bg>
    <p:spTree>
      <p:nvGrpSpPr>
        <p:cNvPr id="161" name="Shape 161"/>
        <p:cNvGrpSpPr/>
        <p:nvPr/>
      </p:nvGrpSpPr>
      <p:grpSpPr>
        <a:xfrm>
          <a:off x="0" y="0"/>
          <a:ext cx="0" cy="0"/>
          <a:chOff x="0" y="0"/>
          <a:chExt cx="0" cy="0"/>
        </a:xfrm>
      </p:grpSpPr>
      <p:sp>
        <p:nvSpPr>
          <p:cNvPr id="162" name="Google Shape;162;p5"/>
          <p:cNvSpPr txBox="1"/>
          <p:nvPr>
            <p:ph type="title"/>
          </p:nvPr>
        </p:nvSpPr>
        <p:spPr>
          <a:xfrm>
            <a:off x="612648" y="228600"/>
            <a:ext cx="8153400" cy="990600"/>
          </a:xfrm>
          <a:prstGeom prst="rect">
            <a:avLst/>
          </a:prstGeom>
          <a:noFill/>
          <a:ln>
            <a:noFill/>
          </a:ln>
        </p:spPr>
        <p:txBody>
          <a:bodyPr anchorCtr="0" anchor="ctr" bIns="45700" lIns="91425" spcFirstLastPara="1" rIns="91425" wrap="square" tIns="45700">
            <a:normAutofit fontScale="90000"/>
          </a:bodyPr>
          <a:lstStyle/>
          <a:p>
            <a:pPr indent="0" lvl="0" marL="0" rtl="0" algn="l">
              <a:spcBef>
                <a:spcPts val="0"/>
              </a:spcBef>
              <a:spcAft>
                <a:spcPts val="0"/>
              </a:spcAft>
              <a:buClr>
                <a:schemeClr val="dk2"/>
              </a:buClr>
              <a:buSzPct val="100000"/>
              <a:buFont typeface="Twentieth Century"/>
              <a:buNone/>
            </a:pPr>
            <a:r>
              <a:rPr lang="en-US"/>
              <a:t>Some illustrations of legal personality</a:t>
            </a:r>
            <a:endParaRPr/>
          </a:p>
        </p:txBody>
      </p:sp>
      <p:sp>
        <p:nvSpPr>
          <p:cNvPr id="163" name="Google Shape;163;p5"/>
          <p:cNvSpPr txBox="1"/>
          <p:nvPr>
            <p:ph idx="1" type="body"/>
          </p:nvPr>
        </p:nvSpPr>
        <p:spPr>
          <a:xfrm>
            <a:off x="457200" y="1775191"/>
            <a:ext cx="8363272" cy="4822161"/>
          </a:xfrm>
          <a:prstGeom prst="rect">
            <a:avLst/>
          </a:prstGeom>
          <a:noFill/>
          <a:ln>
            <a:noFill/>
          </a:ln>
        </p:spPr>
        <p:txBody>
          <a:bodyPr anchorCtr="0" anchor="t" bIns="45700" lIns="91425" spcFirstLastPara="1" rIns="91425" wrap="square" tIns="45700">
            <a:normAutofit lnSpcReduction="10000"/>
          </a:bodyPr>
          <a:lstStyle/>
          <a:p>
            <a:pPr indent="-320040" lvl="0" marL="320040" rtl="0" algn="l">
              <a:spcBef>
                <a:spcPts val="0"/>
              </a:spcBef>
              <a:spcAft>
                <a:spcPts val="0"/>
              </a:spcAft>
              <a:buSzPts val="1740"/>
              <a:buFont typeface="Noto Sans Symbols"/>
              <a:buChar char="▪"/>
            </a:pPr>
            <a:r>
              <a:rPr lang="en-US"/>
              <a:t> Legal status of unborn child.</a:t>
            </a:r>
            <a:endParaRPr/>
          </a:p>
          <a:p>
            <a:pPr indent="-571500" lvl="2" marL="1056132" rtl="0" algn="l">
              <a:spcBef>
                <a:spcPts val="500"/>
              </a:spcBef>
              <a:spcAft>
                <a:spcPts val="0"/>
              </a:spcAft>
              <a:buSzPts val="1725"/>
              <a:buFont typeface="Twentieth Century"/>
              <a:buAutoNum type="romanLcPeriod"/>
            </a:pPr>
            <a:r>
              <a:rPr lang="en-US"/>
              <a:t>TPA&amp; the Evidence Act</a:t>
            </a:r>
            <a:endParaRPr/>
          </a:p>
          <a:p>
            <a:pPr indent="-571500" lvl="2" marL="1056132" rtl="0" algn="l">
              <a:spcBef>
                <a:spcPts val="500"/>
              </a:spcBef>
              <a:spcAft>
                <a:spcPts val="0"/>
              </a:spcAft>
              <a:buSzPts val="1725"/>
              <a:buFont typeface="Twentieth Century"/>
              <a:buAutoNum type="romanLcPeriod"/>
            </a:pPr>
            <a:r>
              <a:rPr lang="en-US"/>
              <a:t>Some condition in Mitakshra law, held that existence of unborn child as coparcener.</a:t>
            </a:r>
            <a:endParaRPr/>
          </a:p>
          <a:p>
            <a:pPr indent="-320040" lvl="0" marL="320040" rtl="0" algn="l">
              <a:spcBef>
                <a:spcPts val="700"/>
              </a:spcBef>
              <a:spcAft>
                <a:spcPts val="0"/>
              </a:spcAft>
              <a:buSzPts val="1740"/>
              <a:buFont typeface="Noto Sans Symbols"/>
              <a:buChar char="▪"/>
            </a:pPr>
            <a:r>
              <a:rPr lang="en-US"/>
              <a:t>Legal status of Dead man.</a:t>
            </a:r>
            <a:endParaRPr/>
          </a:p>
          <a:p>
            <a:pPr indent="0" lvl="2" marL="484632" rtl="0" algn="l">
              <a:spcBef>
                <a:spcPts val="500"/>
              </a:spcBef>
              <a:spcAft>
                <a:spcPts val="0"/>
              </a:spcAft>
              <a:buSzPts val="1725"/>
              <a:buNone/>
            </a:pPr>
            <a:r>
              <a:rPr i="1" lang="en-US"/>
              <a:t>actio personalis moritur cum persona</a:t>
            </a:r>
            <a:r>
              <a:rPr lang="en-US"/>
              <a:t>a (personal action dies with the person) </a:t>
            </a:r>
            <a:endParaRPr i="1"/>
          </a:p>
          <a:p>
            <a:pPr indent="-320040" lvl="0" marL="320040" rtl="0" algn="l">
              <a:spcBef>
                <a:spcPts val="700"/>
              </a:spcBef>
              <a:spcAft>
                <a:spcPts val="0"/>
              </a:spcAft>
              <a:buSzPts val="1740"/>
              <a:buFont typeface="Noto Sans Symbols"/>
              <a:buChar char="▪"/>
            </a:pPr>
            <a:r>
              <a:rPr lang="en-US"/>
              <a:t>Legal status of animal.</a:t>
            </a:r>
            <a:endParaRPr/>
          </a:p>
          <a:p>
            <a:pPr indent="-320040" lvl="0" marL="320040" rtl="0" algn="l">
              <a:spcBef>
                <a:spcPts val="700"/>
              </a:spcBef>
              <a:spcAft>
                <a:spcPts val="0"/>
              </a:spcAft>
              <a:buSzPts val="1740"/>
              <a:buFont typeface="Noto Sans Symbols"/>
              <a:buChar char="▪"/>
            </a:pPr>
            <a:r>
              <a:rPr lang="en-US"/>
              <a:t>Legal status of idol and mosque.</a:t>
            </a:r>
            <a:endParaRPr/>
          </a:p>
          <a:p>
            <a:pPr indent="-571500" lvl="1" marL="982980" rtl="0" algn="l">
              <a:spcBef>
                <a:spcPts val="550"/>
              </a:spcBef>
              <a:spcAft>
                <a:spcPts val="0"/>
              </a:spcAft>
              <a:buSzPts val="1820"/>
              <a:buFont typeface="Twentieth Century"/>
              <a:buAutoNum type="romanLcPeriod"/>
            </a:pPr>
            <a:r>
              <a:rPr lang="en-US"/>
              <a:t>Pramatha N. Mullick(PC) &amp;Yogendra Nath Naskar V. Commissioner of Income Tax.(SC)</a:t>
            </a:r>
            <a:endParaRPr/>
          </a:p>
          <a:p>
            <a:pPr indent="-455930" lvl="1" marL="982980" rtl="0" algn="l">
              <a:spcBef>
                <a:spcPts val="550"/>
              </a:spcBef>
              <a:spcAft>
                <a:spcPts val="0"/>
              </a:spcAft>
              <a:buSzPts val="1820"/>
              <a:buFont typeface="Twentieth Century"/>
              <a:buNone/>
            </a:pPr>
            <a:r>
              <a:t/>
            </a:r>
            <a:endParaRPr/>
          </a:p>
          <a:p>
            <a:pPr indent="-455930" lvl="1" marL="982980" rtl="0" algn="l">
              <a:spcBef>
                <a:spcPts val="550"/>
              </a:spcBef>
              <a:spcAft>
                <a:spcPts val="0"/>
              </a:spcAft>
              <a:buSzPts val="1820"/>
              <a:buFont typeface="Twentieth Century"/>
              <a:buNone/>
            </a:pPr>
            <a:r>
              <a:t/>
            </a:r>
            <a:endParaRPr/>
          </a:p>
          <a:p>
            <a:pPr indent="-455930" lvl="1" marL="982980" rtl="0" algn="l">
              <a:spcBef>
                <a:spcPts val="550"/>
              </a:spcBef>
              <a:spcAft>
                <a:spcPts val="0"/>
              </a:spcAft>
              <a:buSzPts val="1820"/>
              <a:buFont typeface="Twentieth Century"/>
              <a:buNone/>
            </a:pPr>
            <a:r>
              <a:t/>
            </a:r>
            <a:endParaRPr/>
          </a:p>
          <a:p>
            <a:pPr indent="-455930" lvl="1" marL="982980" rtl="0" algn="l">
              <a:spcBef>
                <a:spcPts val="550"/>
              </a:spcBef>
              <a:spcAft>
                <a:spcPts val="0"/>
              </a:spcAft>
              <a:buSzPts val="1820"/>
              <a:buFont typeface="Twentieth Century"/>
              <a:buNone/>
            </a:pPr>
            <a:r>
              <a:t/>
            </a:r>
            <a:endParaRPr/>
          </a:p>
          <a:p>
            <a:pPr indent="-455930" lvl="1" marL="982980" rtl="0" algn="l">
              <a:spcBef>
                <a:spcPts val="550"/>
              </a:spcBef>
              <a:spcAft>
                <a:spcPts val="0"/>
              </a:spcAft>
              <a:buSzPts val="1820"/>
              <a:buFont typeface="Twentieth Century"/>
              <a:buNone/>
            </a:pPr>
            <a:r>
              <a:t/>
            </a:r>
            <a:endParaRPr/>
          </a:p>
          <a:p>
            <a:pPr indent="-455930" lvl="1" marL="982980" rtl="0" algn="l">
              <a:spcBef>
                <a:spcPts val="550"/>
              </a:spcBef>
              <a:spcAft>
                <a:spcPts val="0"/>
              </a:spcAft>
              <a:buSzPts val="1820"/>
              <a:buFont typeface="Twentieth Century"/>
              <a:buNone/>
            </a:pPr>
            <a:r>
              <a:t/>
            </a:r>
            <a:endParaRPr/>
          </a:p>
          <a:p>
            <a:pPr indent="-455930" lvl="1" marL="982980" rtl="0" algn="l">
              <a:spcBef>
                <a:spcPts val="550"/>
              </a:spcBef>
              <a:spcAft>
                <a:spcPts val="0"/>
              </a:spcAft>
              <a:buSzPts val="1820"/>
              <a:buFont typeface="Twentieth Century"/>
              <a:buNone/>
            </a:pPr>
            <a:r>
              <a:t/>
            </a:r>
            <a:endParaRPr/>
          </a:p>
          <a:p>
            <a:pPr indent="0" lvl="1" marL="411480" rtl="0" algn="l">
              <a:spcBef>
                <a:spcPts val="550"/>
              </a:spcBef>
              <a:spcAft>
                <a:spcPts val="0"/>
              </a:spcAft>
              <a:buSzPts val="1820"/>
              <a:buNone/>
            </a:pPr>
            <a:r>
              <a:t/>
            </a:r>
            <a:endParaRPr/>
          </a:p>
          <a:p>
            <a:pPr indent="-455930" lvl="1" marL="982980" rtl="0" algn="l">
              <a:spcBef>
                <a:spcPts val="550"/>
              </a:spcBef>
              <a:spcAft>
                <a:spcPts val="0"/>
              </a:spcAft>
              <a:buSzPts val="1820"/>
              <a:buFont typeface="Twentieth Century"/>
              <a:buNone/>
            </a:pPr>
            <a:r>
              <a:t/>
            </a:r>
            <a:endParaRPr/>
          </a:p>
          <a:p>
            <a:pPr indent="-209550" lvl="0" marL="320040" rtl="0" algn="l">
              <a:spcBef>
                <a:spcPts val="700"/>
              </a:spcBef>
              <a:spcAft>
                <a:spcPts val="0"/>
              </a:spcAft>
              <a:buSzPts val="1740"/>
              <a:buFont typeface="Noto Sans Symbols"/>
              <a:buNone/>
            </a:pPr>
            <a:r>
              <a:t/>
            </a:r>
            <a:endParaRPr/>
          </a:p>
          <a:p>
            <a:pPr indent="-571500" lvl="2" marL="1056132" rtl="0" algn="l">
              <a:spcBef>
                <a:spcPts val="500"/>
              </a:spcBef>
              <a:spcAft>
                <a:spcPts val="0"/>
              </a:spcAft>
              <a:buSzPts val="1725"/>
              <a:buNone/>
            </a:pPr>
            <a:r>
              <a:t/>
            </a:r>
            <a:endParaRPr/>
          </a:p>
          <a:p>
            <a:pPr indent="-461962" lvl="2" marL="1056132" rtl="0" algn="l">
              <a:spcBef>
                <a:spcPts val="500"/>
              </a:spcBef>
              <a:spcAft>
                <a:spcPts val="0"/>
              </a:spcAft>
              <a:buSzPts val="1725"/>
              <a:buFont typeface="Twentieth Century"/>
              <a:buNone/>
            </a:pPr>
            <a:r>
              <a:t/>
            </a:r>
            <a:endParaRPr/>
          </a:p>
          <a:p>
            <a:pPr indent="-571500" lvl="2" marL="1056132" rtl="0" algn="l">
              <a:spcBef>
                <a:spcPts val="500"/>
              </a:spcBef>
              <a:spcAft>
                <a:spcPts val="0"/>
              </a:spcAft>
              <a:buSzPts val="1725"/>
              <a:buNone/>
            </a:pPr>
            <a:r>
              <a:t/>
            </a:r>
            <a:endParaRPr/>
          </a:p>
          <a:p>
            <a:pPr indent="-461962" lvl="2" marL="1056132" rtl="0" algn="l">
              <a:spcBef>
                <a:spcPts val="500"/>
              </a:spcBef>
              <a:spcAft>
                <a:spcPts val="0"/>
              </a:spcAft>
              <a:buSzPts val="1725"/>
              <a:buFont typeface="Twentieth Century"/>
              <a:buNone/>
            </a:pPr>
            <a:r>
              <a:t/>
            </a:r>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accent2"/>
        </a:solidFill>
      </p:bgPr>
    </p:bg>
    <p:spTree>
      <p:nvGrpSpPr>
        <p:cNvPr id="168" name="Shape 168"/>
        <p:cNvGrpSpPr/>
        <p:nvPr/>
      </p:nvGrpSpPr>
      <p:grpSpPr>
        <a:xfrm>
          <a:off x="0" y="0"/>
          <a:ext cx="0" cy="0"/>
          <a:chOff x="0" y="0"/>
          <a:chExt cx="0" cy="0"/>
        </a:xfrm>
      </p:grpSpPr>
      <p:sp>
        <p:nvSpPr>
          <p:cNvPr id="169" name="Google Shape;169;g35a93bd3b9f_0_14"/>
          <p:cNvSpPr txBox="1"/>
          <p:nvPr>
            <p:ph type="title"/>
          </p:nvPr>
        </p:nvSpPr>
        <p:spPr>
          <a:xfrm>
            <a:off x="612648" y="293300"/>
            <a:ext cx="8153400" cy="990600"/>
          </a:xfrm>
          <a:prstGeom prst="rect">
            <a:avLst/>
          </a:prstGeom>
        </p:spPr>
        <p:txBody>
          <a:bodyPr anchorCtr="0" anchor="ctr" bIns="45700" lIns="91425" spcFirstLastPara="1" rIns="91425" wrap="square" tIns="45700">
            <a:normAutofit/>
          </a:bodyPr>
          <a:lstStyle/>
          <a:p>
            <a:pPr indent="0" lvl="0" marL="0" rtl="0" algn="l">
              <a:spcBef>
                <a:spcPts val="0"/>
              </a:spcBef>
              <a:spcAft>
                <a:spcPts val="0"/>
              </a:spcAft>
              <a:buNone/>
            </a:pPr>
            <a:r>
              <a:rPr lang="en-US"/>
              <a:t>Property Rights</a:t>
            </a:r>
            <a:endParaRPr/>
          </a:p>
        </p:txBody>
      </p:sp>
      <p:sp>
        <p:nvSpPr>
          <p:cNvPr id="170" name="Google Shape;170;g35a93bd3b9f_0_14"/>
          <p:cNvSpPr txBox="1"/>
          <p:nvPr>
            <p:ph idx="1" type="body"/>
          </p:nvPr>
        </p:nvSpPr>
        <p:spPr>
          <a:xfrm>
            <a:off x="612650" y="1972225"/>
            <a:ext cx="8153400" cy="3591900"/>
          </a:xfrm>
          <a:prstGeom prst="rect">
            <a:avLst/>
          </a:prstGeom>
        </p:spPr>
        <p:txBody>
          <a:bodyPr anchorCtr="0" anchor="t" bIns="45700" lIns="91425" spcFirstLastPara="1" rIns="91425" wrap="square" tIns="45700">
            <a:noAutofit/>
          </a:bodyPr>
          <a:lstStyle/>
          <a:p>
            <a:pPr indent="-381000" lvl="0" marL="457200" rtl="0" algn="l">
              <a:lnSpc>
                <a:spcPct val="115000"/>
              </a:lnSpc>
              <a:spcBef>
                <a:spcPts val="1200"/>
              </a:spcBef>
              <a:spcAft>
                <a:spcPts val="0"/>
              </a:spcAft>
              <a:buClr>
                <a:schemeClr val="dk1"/>
              </a:buClr>
              <a:buSzPts val="2400"/>
              <a:buFont typeface="Arial"/>
              <a:buChar char="●"/>
            </a:pPr>
            <a:r>
              <a:rPr b="1" lang="en-US" sz="2400"/>
              <a:t>Transfer of Property Act, 1882 (TPA)</a:t>
            </a:r>
            <a:r>
              <a:rPr lang="en-US" sz="2400"/>
              <a:t>: Section 13 of the TPA in India allows for the transfer of property for the benefit of an unborn person, with the property vesting in the child upon live birth.</a:t>
            </a:r>
            <a:endParaRPr sz="2400"/>
          </a:p>
          <a:p>
            <a:pPr indent="-381000" lvl="0" marL="457200" rtl="0" algn="l">
              <a:lnSpc>
                <a:spcPct val="115000"/>
              </a:lnSpc>
              <a:spcBef>
                <a:spcPts val="0"/>
              </a:spcBef>
              <a:spcAft>
                <a:spcPts val="0"/>
              </a:spcAft>
              <a:buClr>
                <a:schemeClr val="dk1"/>
              </a:buClr>
              <a:buSzPts val="2400"/>
              <a:buFont typeface="Arial"/>
              <a:buChar char="●"/>
            </a:pPr>
            <a:r>
              <a:rPr b="1" lang="en-US" sz="2400"/>
              <a:t>Hindu Succession Act, 1956</a:t>
            </a:r>
            <a:r>
              <a:rPr lang="en-US" sz="2400"/>
              <a:t>: Section 20 stipulates that a child in the womb at the time of an intestate's death, if born alive, has the same right to inherit as if born before the intestate's death.</a:t>
            </a:r>
            <a:endParaRPr sz="2400"/>
          </a:p>
          <a:p>
            <a:pPr indent="-381000" lvl="0" marL="457200" rtl="0" algn="l">
              <a:lnSpc>
                <a:spcPct val="115000"/>
              </a:lnSpc>
              <a:spcBef>
                <a:spcPts val="0"/>
              </a:spcBef>
              <a:spcAft>
                <a:spcPts val="0"/>
              </a:spcAft>
              <a:buClr>
                <a:schemeClr val="dk1"/>
              </a:buClr>
              <a:buSzPts val="2400"/>
              <a:buFont typeface="Arial"/>
              <a:buChar char="●"/>
            </a:pPr>
            <a:r>
              <a:rPr b="1" lang="en-US" sz="2400"/>
              <a:t>Mitakshara Law</a:t>
            </a:r>
            <a:r>
              <a:rPr lang="en-US" sz="2400"/>
              <a:t>: Under Mitakshara school of </a:t>
            </a:r>
            <a:r>
              <a:rPr lang="en-US" sz="2400"/>
              <a:t>Hindu law, an unborn child is considered a coparcener and can claim a share in ancestral property if born alive.</a:t>
            </a:r>
            <a:endParaRPr sz="2400"/>
          </a:p>
          <a:p>
            <a:pPr indent="0" lvl="0" marL="0" rtl="0" algn="l">
              <a:spcBef>
                <a:spcPts val="1200"/>
              </a:spcBef>
              <a:spcAft>
                <a:spcPts val="0"/>
              </a:spcAft>
              <a:buNone/>
            </a:pPr>
            <a:r>
              <a:t/>
            </a:r>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accent2"/>
        </a:solidFill>
      </p:bgPr>
    </p:bg>
    <p:spTree>
      <p:nvGrpSpPr>
        <p:cNvPr id="175" name="Shape 175"/>
        <p:cNvGrpSpPr/>
        <p:nvPr/>
      </p:nvGrpSpPr>
      <p:grpSpPr>
        <a:xfrm>
          <a:off x="0" y="0"/>
          <a:ext cx="0" cy="0"/>
          <a:chOff x="0" y="0"/>
          <a:chExt cx="0" cy="0"/>
        </a:xfrm>
      </p:grpSpPr>
      <p:sp>
        <p:nvSpPr>
          <p:cNvPr id="176" name="Google Shape;176;g35a93bd3b9f_0_22"/>
          <p:cNvSpPr txBox="1"/>
          <p:nvPr>
            <p:ph type="title"/>
          </p:nvPr>
        </p:nvSpPr>
        <p:spPr>
          <a:xfrm>
            <a:off x="612648" y="228600"/>
            <a:ext cx="8153400" cy="990600"/>
          </a:xfrm>
          <a:prstGeom prst="rect">
            <a:avLst/>
          </a:prstGeom>
        </p:spPr>
        <p:txBody>
          <a:bodyPr anchorCtr="0" anchor="ctr" bIns="45700" lIns="91425" spcFirstLastPara="1" rIns="91425" wrap="square" tIns="45700">
            <a:normAutofit/>
          </a:bodyPr>
          <a:lstStyle/>
          <a:p>
            <a:pPr indent="0" lvl="0" marL="0" rtl="0" algn="l">
              <a:spcBef>
                <a:spcPts val="0"/>
              </a:spcBef>
              <a:spcAft>
                <a:spcPts val="0"/>
              </a:spcAft>
              <a:buClr>
                <a:schemeClr val="dk1"/>
              </a:buClr>
              <a:buSzPts val="1100"/>
              <a:buFont typeface="Arial"/>
              <a:buNone/>
            </a:pPr>
            <a:r>
              <a:rPr lang="en-US"/>
              <a:t>Property Rights</a:t>
            </a:r>
            <a:endParaRPr/>
          </a:p>
        </p:txBody>
      </p:sp>
      <p:sp>
        <p:nvSpPr>
          <p:cNvPr id="177" name="Google Shape;177;g35a93bd3b9f_0_22"/>
          <p:cNvSpPr txBox="1"/>
          <p:nvPr>
            <p:ph idx="1" type="body"/>
          </p:nvPr>
        </p:nvSpPr>
        <p:spPr>
          <a:xfrm>
            <a:off x="612648" y="1486975"/>
            <a:ext cx="8153400" cy="4495800"/>
          </a:xfrm>
          <a:prstGeom prst="rect">
            <a:avLst/>
          </a:prstGeom>
        </p:spPr>
        <p:txBody>
          <a:bodyPr anchorCtr="0" anchor="t" bIns="45700" lIns="91425" spcFirstLastPara="1" rIns="91425" wrap="square" tIns="45700">
            <a:normAutofit/>
          </a:bodyPr>
          <a:lstStyle/>
          <a:p>
            <a:pPr indent="0" lvl="0" marL="0" rtl="0" algn="l">
              <a:lnSpc>
                <a:spcPct val="115000"/>
              </a:lnSpc>
              <a:spcBef>
                <a:spcPts val="0"/>
              </a:spcBef>
              <a:spcAft>
                <a:spcPts val="0"/>
              </a:spcAft>
              <a:buClr>
                <a:schemeClr val="dk1"/>
              </a:buClr>
              <a:buSzPts val="1100"/>
              <a:buFont typeface="Arial"/>
              <a:buNone/>
            </a:pPr>
            <a:r>
              <a:rPr b="1" lang="en-US" sz="2400"/>
              <a:t>Constitutional and Criminal Law</a:t>
            </a:r>
            <a:r>
              <a:rPr lang="en-US" sz="2400"/>
              <a:t>: Article 21 of the Indian Constitution, affirming the right to life and personal liberty, has been interpreted by courts to extend protection to unborn children. Sections 88- 92 of the Bhartiya Nyaya Samhita, 2023, also provide certain protection.</a:t>
            </a:r>
            <a:endParaRPr sz="2400"/>
          </a:p>
          <a:p>
            <a:pPr indent="0" lvl="0" marL="0" rtl="0" algn="l">
              <a:spcBef>
                <a:spcPts val="700"/>
              </a:spcBef>
              <a:spcAft>
                <a:spcPts val="0"/>
              </a:spcAft>
              <a:buClr>
                <a:schemeClr val="dk1"/>
              </a:buClr>
              <a:buSzPts val="1100"/>
              <a:buFont typeface="Arial"/>
              <a:buNone/>
            </a:pPr>
            <a:r>
              <a:rPr b="1" lang="en-US" sz="2400"/>
              <a:t>Contingent Rights</a:t>
            </a:r>
            <a:r>
              <a:rPr lang="en-US" sz="2400"/>
              <a:t>: It's important to note that the rights of an unborn child are generally contingent upon live birth.</a:t>
            </a:r>
            <a:endParaRPr sz="2400"/>
          </a:p>
          <a:p>
            <a:pPr indent="0" lvl="0" marL="0" rtl="0" algn="l">
              <a:spcBef>
                <a:spcPts val="700"/>
              </a:spcBef>
              <a:spcAft>
                <a:spcPts val="0"/>
              </a:spcAft>
              <a:buClr>
                <a:schemeClr val="dk1"/>
              </a:buClr>
              <a:buSzPts val="1100"/>
              <a:buFont typeface="Arial"/>
              <a:buNone/>
            </a:pPr>
            <a:r>
              <a:t/>
            </a:r>
            <a:endParaRPr sz="2400"/>
          </a:p>
          <a:p>
            <a:pPr indent="0" lvl="0" marL="0" rtl="0" algn="l">
              <a:spcBef>
                <a:spcPts val="700"/>
              </a:spcBef>
              <a:spcAft>
                <a:spcPts val="0"/>
              </a:spcAft>
              <a:buNone/>
            </a:pPr>
            <a:r>
              <a:t/>
            </a:r>
            <a:endParaRPr/>
          </a:p>
        </p:txBody>
      </p:sp>
    </p:spTree>
  </p:cSld>
  <p:clrMapOvr>
    <a:masterClrMapping/>
  </p:clrMapOvr>
</p:sld>
</file>

<file path=ppt/theme/theme1.xml><?xml version="1.0" encoding="utf-8"?>
<a:theme xmlns:a="http://schemas.openxmlformats.org/drawingml/2006/main" xmlns:r="http://schemas.openxmlformats.org/officeDocument/2006/relationships" name="Median">
  <a:themeElements>
    <a:clrScheme name="Civic">
      <a:dk1>
        <a:srgbClr val="000000"/>
      </a:dk1>
      <a:lt1>
        <a:srgbClr val="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3.xml><?xml version="1.0" encoding="utf-8"?>
<a:theme xmlns:a="http://schemas.openxmlformats.org/drawingml/2006/main" xmlns:r="http://schemas.openxmlformats.org/officeDocument/2006/relationships" name="Median">
  <a:themeElements>
    <a:clrScheme name="Civic">
      <a:dk1>
        <a:srgbClr val="000000"/>
      </a:dk1>
      <a:lt1>
        <a:srgbClr val="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2021-05-14T16:08:23Z</dcterms:created>
  <dc:creator>hp</dc:creator>
</cp:coreProperties>
</file>